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Lst>
  <p:sldSz cy="6858000" cx="9144000"/>
  <p:notesSz cx="7053250" cy="9393225"/>
  <p:embeddedFontLst>
    <p:embeddedFont>
      <p:font typeface="Noto Sans Symbols"/>
      <p:regular r:id="rId64"/>
      <p:bold r:id="rId65"/>
    </p:embeddedFont>
    <p:embeddedFont>
      <p:font typeface="Century Gothic"/>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70" roundtripDataSignature="AMtx7mhJR+zn6kwbUCdq6ZTHnrS7Do7qC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1BBC677-AFD2-40F8-AA33-D010C91A6BC4}">
  <a:tblStyle styleId="{E1BBC677-AFD2-40F8-AA33-D010C91A6BC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0" Type="http://customschemas.google.com/relationships/presentationmetadata" Target="meta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font" Target="fonts/NotoSansSymbols-regular.fntdata"/><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font" Target="fonts/CenturyGothic-regular.fntdata"/><Relationship Id="rId21" Type="http://schemas.openxmlformats.org/officeDocument/2006/relationships/slide" Target="slides/slide14.xml"/><Relationship Id="rId65" Type="http://schemas.openxmlformats.org/officeDocument/2006/relationships/font" Target="fonts/NotoSansSymbols-bold.fntdata"/><Relationship Id="rId24" Type="http://schemas.openxmlformats.org/officeDocument/2006/relationships/slide" Target="slides/slide17.xml"/><Relationship Id="rId68" Type="http://schemas.openxmlformats.org/officeDocument/2006/relationships/font" Target="fonts/CenturyGothic-italic.fntdata"/><Relationship Id="rId23" Type="http://schemas.openxmlformats.org/officeDocument/2006/relationships/slide" Target="slides/slide16.xml"/><Relationship Id="rId67" Type="http://schemas.openxmlformats.org/officeDocument/2006/relationships/font" Target="fonts/CenturyGothic-bold.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CenturyGothic-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55938" cy="469900"/>
          </a:xfrm>
          <a:prstGeom prst="rect">
            <a:avLst/>
          </a:prstGeom>
          <a:noFill/>
          <a:ln>
            <a:noFill/>
          </a:ln>
        </p:spPr>
        <p:txBody>
          <a:bodyPr anchorCtr="0" anchor="t" bIns="46975" lIns="93950" spcFirstLastPara="1" rIns="93950" wrap="square" tIns="46975">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995738" y="0"/>
            <a:ext cx="3055937" cy="469900"/>
          </a:xfrm>
          <a:prstGeom prst="rect">
            <a:avLst/>
          </a:prstGeom>
          <a:noFill/>
          <a:ln>
            <a:noFill/>
          </a:ln>
        </p:spPr>
        <p:txBody>
          <a:bodyPr anchorCtr="0" anchor="t" bIns="46975" lIns="93950" spcFirstLastPara="1" rIns="93950" wrap="square" tIns="46975">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77925" y="704850"/>
            <a:ext cx="4697413" cy="35226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704850" y="4462463"/>
            <a:ext cx="5643563" cy="4225925"/>
          </a:xfrm>
          <a:prstGeom prst="rect">
            <a:avLst/>
          </a:prstGeom>
          <a:noFill/>
          <a:ln>
            <a:noFill/>
          </a:ln>
        </p:spPr>
        <p:txBody>
          <a:bodyPr anchorCtr="0" anchor="t" bIns="46975" lIns="93950" spcFirstLastPara="1" rIns="93950" wrap="square" tIns="46975">
            <a:noAutofit/>
          </a:bodyPr>
          <a:lstStyle>
            <a:lvl1pPr indent="-228600" lvl="0" marL="4572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921750"/>
            <a:ext cx="3055938" cy="469900"/>
          </a:xfrm>
          <a:prstGeom prst="rect">
            <a:avLst/>
          </a:prstGeom>
          <a:noFill/>
          <a:ln>
            <a:noFill/>
          </a:ln>
        </p:spPr>
        <p:txBody>
          <a:bodyPr anchorCtr="0" anchor="b" bIns="46975" lIns="93950" spcFirstLastPara="1" rIns="93950" wrap="square" tIns="46975">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995738" y="8921750"/>
            <a:ext cx="3055937" cy="469900"/>
          </a:xfrm>
          <a:prstGeom prst="rect">
            <a:avLst/>
          </a:prstGeom>
          <a:noFill/>
          <a:ln>
            <a:noFill/>
          </a:ln>
        </p:spPr>
        <p:txBody>
          <a:bodyPr anchorCtr="0" anchor="b" bIns="46975" lIns="93950" spcFirstLastPara="1" rIns="93950" wrap="square" tIns="46975">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notes"/>
          <p:cNvSpPr txBox="1"/>
          <p:nvPr>
            <p:ph idx="1" type="body"/>
          </p:nvPr>
        </p:nvSpPr>
        <p:spPr>
          <a:xfrm>
            <a:off x="704850" y="4462463"/>
            <a:ext cx="5643563" cy="4225925"/>
          </a:xfrm>
          <a:prstGeom prst="rect">
            <a:avLst/>
          </a:prstGeom>
        </p:spPr>
        <p:txBody>
          <a:bodyPr anchorCtr="0" anchor="t" bIns="46975" lIns="93950" spcFirstLastPara="1" rIns="93950" wrap="square" tIns="46975">
            <a:noAutofit/>
          </a:bodyPr>
          <a:lstStyle/>
          <a:p>
            <a:pPr indent="0" lvl="0" marL="0" rtl="0" algn="l">
              <a:spcBef>
                <a:spcPts val="360"/>
              </a:spcBef>
              <a:spcAft>
                <a:spcPts val="0"/>
              </a:spcAft>
              <a:buNone/>
            </a:pPr>
            <a:r>
              <a:t/>
            </a:r>
            <a:endParaRPr/>
          </a:p>
        </p:txBody>
      </p:sp>
      <p:sp>
        <p:nvSpPr>
          <p:cNvPr id="300" name="Google Shape;300;p1:notes"/>
          <p:cNvSpPr/>
          <p:nvPr>
            <p:ph idx="2" type="sldImg"/>
          </p:nvPr>
        </p:nvSpPr>
        <p:spPr>
          <a:xfrm>
            <a:off x="1177925" y="704850"/>
            <a:ext cx="4697413" cy="35226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10:notes"/>
          <p:cNvSpPr txBox="1"/>
          <p:nvPr>
            <p:ph idx="1" type="body"/>
          </p:nvPr>
        </p:nvSpPr>
        <p:spPr>
          <a:xfrm>
            <a:off x="704850" y="4462463"/>
            <a:ext cx="5643563" cy="4225925"/>
          </a:xfrm>
          <a:prstGeom prst="rect">
            <a:avLst/>
          </a:prstGeom>
        </p:spPr>
        <p:txBody>
          <a:bodyPr anchorCtr="0" anchor="t" bIns="46975" lIns="93950" spcFirstLastPara="1" rIns="93950" wrap="square" tIns="46975">
            <a:noAutofit/>
          </a:bodyPr>
          <a:lstStyle/>
          <a:p>
            <a:pPr indent="0" lvl="0" marL="0" rtl="0" algn="l">
              <a:spcBef>
                <a:spcPts val="360"/>
              </a:spcBef>
              <a:spcAft>
                <a:spcPts val="0"/>
              </a:spcAft>
              <a:buNone/>
            </a:pPr>
            <a:r>
              <a:rPr lang="en-US"/>
              <a:t>Remember from chapter 2 about peaks and troughs, a cycle is a peak and a trough</a:t>
            </a:r>
            <a:endParaRPr/>
          </a:p>
        </p:txBody>
      </p:sp>
      <p:sp>
        <p:nvSpPr>
          <p:cNvPr id="454" name="Google Shape;454;p10:notes"/>
          <p:cNvSpPr/>
          <p:nvPr>
            <p:ph idx="2" type="sldImg"/>
          </p:nvPr>
        </p:nvSpPr>
        <p:spPr>
          <a:xfrm>
            <a:off x="1177925" y="704850"/>
            <a:ext cx="4697413" cy="35226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11:notes"/>
          <p:cNvSpPr txBox="1"/>
          <p:nvPr>
            <p:ph idx="1" type="body"/>
          </p:nvPr>
        </p:nvSpPr>
        <p:spPr>
          <a:xfrm>
            <a:off x="704850" y="4462463"/>
            <a:ext cx="5643563" cy="4225925"/>
          </a:xfrm>
          <a:prstGeom prst="rect">
            <a:avLst/>
          </a:prstGeom>
        </p:spPr>
        <p:txBody>
          <a:bodyPr anchorCtr="0" anchor="t" bIns="46975" lIns="93950" spcFirstLastPara="1" rIns="93950" wrap="square" tIns="46975">
            <a:noAutofit/>
          </a:bodyPr>
          <a:lstStyle/>
          <a:p>
            <a:pPr indent="0" lvl="0" marL="0" rtl="0" algn="l">
              <a:spcBef>
                <a:spcPts val="360"/>
              </a:spcBef>
              <a:spcAft>
                <a:spcPts val="0"/>
              </a:spcAft>
              <a:buNone/>
            </a:pPr>
            <a:r>
              <a:t/>
            </a:r>
            <a:endParaRPr/>
          </a:p>
        </p:txBody>
      </p:sp>
      <p:sp>
        <p:nvSpPr>
          <p:cNvPr id="461" name="Google Shape;461;p11:notes"/>
          <p:cNvSpPr/>
          <p:nvPr>
            <p:ph idx="2" type="sldImg"/>
          </p:nvPr>
        </p:nvSpPr>
        <p:spPr>
          <a:xfrm>
            <a:off x="1177925" y="704850"/>
            <a:ext cx="4697413" cy="35226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12:notes"/>
          <p:cNvSpPr txBox="1"/>
          <p:nvPr>
            <p:ph idx="1" type="body"/>
          </p:nvPr>
        </p:nvSpPr>
        <p:spPr>
          <a:xfrm>
            <a:off x="704850" y="4462463"/>
            <a:ext cx="5643563" cy="4225925"/>
          </a:xfrm>
          <a:prstGeom prst="rect">
            <a:avLst/>
          </a:prstGeom>
        </p:spPr>
        <p:txBody>
          <a:bodyPr anchorCtr="0" anchor="t" bIns="46975" lIns="93950" spcFirstLastPara="1" rIns="93950" wrap="square" tIns="46975">
            <a:noAutofit/>
          </a:bodyPr>
          <a:lstStyle/>
          <a:p>
            <a:pPr indent="0" lvl="0" marL="0" rtl="0" algn="l">
              <a:spcBef>
                <a:spcPts val="360"/>
              </a:spcBef>
              <a:spcAft>
                <a:spcPts val="0"/>
              </a:spcAft>
              <a:buNone/>
            </a:pPr>
            <a:r>
              <a:t/>
            </a:r>
            <a:endParaRPr/>
          </a:p>
        </p:txBody>
      </p:sp>
      <p:sp>
        <p:nvSpPr>
          <p:cNvPr id="469" name="Google Shape;469;p12:notes"/>
          <p:cNvSpPr/>
          <p:nvPr>
            <p:ph idx="2" type="sldImg"/>
          </p:nvPr>
        </p:nvSpPr>
        <p:spPr>
          <a:xfrm>
            <a:off x="1177925" y="704850"/>
            <a:ext cx="4697413" cy="35226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13:notes"/>
          <p:cNvSpPr txBox="1"/>
          <p:nvPr>
            <p:ph idx="1" type="body"/>
          </p:nvPr>
        </p:nvSpPr>
        <p:spPr>
          <a:xfrm>
            <a:off x="704850" y="4462463"/>
            <a:ext cx="5643563" cy="4225925"/>
          </a:xfrm>
          <a:prstGeom prst="rect">
            <a:avLst/>
          </a:prstGeom>
        </p:spPr>
        <p:txBody>
          <a:bodyPr anchorCtr="0" anchor="t" bIns="46975" lIns="93950" spcFirstLastPara="1" rIns="93950" wrap="square" tIns="46975">
            <a:noAutofit/>
          </a:bodyPr>
          <a:lstStyle/>
          <a:p>
            <a:pPr indent="0" lvl="0" marL="0" rtl="0" algn="l">
              <a:spcBef>
                <a:spcPts val="360"/>
              </a:spcBef>
              <a:spcAft>
                <a:spcPts val="0"/>
              </a:spcAft>
              <a:buNone/>
            </a:pPr>
            <a:r>
              <a:t/>
            </a:r>
            <a:endParaRPr/>
          </a:p>
        </p:txBody>
      </p:sp>
      <p:sp>
        <p:nvSpPr>
          <p:cNvPr id="476" name="Google Shape;476;p13:notes"/>
          <p:cNvSpPr/>
          <p:nvPr>
            <p:ph idx="2" type="sldImg"/>
          </p:nvPr>
        </p:nvSpPr>
        <p:spPr>
          <a:xfrm>
            <a:off x="1177925" y="704850"/>
            <a:ext cx="4697413" cy="35226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14:notes"/>
          <p:cNvSpPr txBox="1"/>
          <p:nvPr>
            <p:ph idx="1" type="body"/>
          </p:nvPr>
        </p:nvSpPr>
        <p:spPr>
          <a:xfrm>
            <a:off x="704850" y="4462463"/>
            <a:ext cx="5643563" cy="4225925"/>
          </a:xfrm>
          <a:prstGeom prst="rect">
            <a:avLst/>
          </a:prstGeom>
        </p:spPr>
        <p:txBody>
          <a:bodyPr anchorCtr="0" anchor="t" bIns="46975" lIns="93950" spcFirstLastPara="1" rIns="93950" wrap="square" tIns="46975">
            <a:noAutofit/>
          </a:bodyPr>
          <a:lstStyle/>
          <a:p>
            <a:pPr indent="0" lvl="0" marL="0" rtl="0" algn="l">
              <a:spcBef>
                <a:spcPts val="360"/>
              </a:spcBef>
              <a:spcAft>
                <a:spcPts val="0"/>
              </a:spcAft>
              <a:buNone/>
            </a:pPr>
            <a:r>
              <a:rPr lang="en-US"/>
              <a:t>10 Hz</a:t>
            </a:r>
            <a:endParaRPr/>
          </a:p>
          <a:p>
            <a:pPr indent="0" lvl="0" marL="0" rtl="0" algn="l">
              <a:spcBef>
                <a:spcPts val="360"/>
              </a:spcBef>
              <a:spcAft>
                <a:spcPts val="0"/>
              </a:spcAft>
              <a:buNone/>
            </a:pPr>
            <a:r>
              <a:rPr lang="en-US"/>
              <a:t>6 Hz</a:t>
            </a:r>
            <a:endParaRPr/>
          </a:p>
        </p:txBody>
      </p:sp>
      <p:sp>
        <p:nvSpPr>
          <p:cNvPr id="483" name="Google Shape;483;p14:notes"/>
          <p:cNvSpPr/>
          <p:nvPr>
            <p:ph idx="2" type="sldImg"/>
          </p:nvPr>
        </p:nvSpPr>
        <p:spPr>
          <a:xfrm>
            <a:off x="1177925" y="704850"/>
            <a:ext cx="4697413" cy="35226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15:notes"/>
          <p:cNvSpPr txBox="1"/>
          <p:nvPr>
            <p:ph idx="1" type="body"/>
          </p:nvPr>
        </p:nvSpPr>
        <p:spPr>
          <a:xfrm>
            <a:off x="704850" y="4462463"/>
            <a:ext cx="5643563" cy="4225925"/>
          </a:xfrm>
          <a:prstGeom prst="rect">
            <a:avLst/>
          </a:prstGeom>
        </p:spPr>
        <p:txBody>
          <a:bodyPr anchorCtr="0" anchor="t" bIns="46975" lIns="93950" spcFirstLastPara="1" rIns="93950" wrap="square" tIns="46975">
            <a:noAutofit/>
          </a:bodyPr>
          <a:lstStyle/>
          <a:p>
            <a:pPr indent="0" lvl="0" marL="0" rtl="0" algn="l">
              <a:spcBef>
                <a:spcPts val="360"/>
              </a:spcBef>
              <a:spcAft>
                <a:spcPts val="0"/>
              </a:spcAft>
              <a:buNone/>
            </a:pPr>
            <a:r>
              <a:rPr lang="en-US"/>
              <a:t>10Hz in 2 seconds = 5 Hz in 1 second</a:t>
            </a:r>
            <a:endParaRPr/>
          </a:p>
          <a:p>
            <a:pPr indent="0" lvl="0" marL="0" rtl="0" algn="l">
              <a:spcBef>
                <a:spcPts val="360"/>
              </a:spcBef>
              <a:spcAft>
                <a:spcPts val="0"/>
              </a:spcAft>
              <a:buNone/>
            </a:pPr>
            <a:r>
              <a:rPr lang="en-US"/>
              <a:t>6 Hz in 2 seconds = 3 Hz in 1 second</a:t>
            </a:r>
            <a:endParaRPr/>
          </a:p>
        </p:txBody>
      </p:sp>
      <p:sp>
        <p:nvSpPr>
          <p:cNvPr id="491" name="Google Shape;491;p15:notes"/>
          <p:cNvSpPr/>
          <p:nvPr>
            <p:ph idx="2" type="sldImg"/>
          </p:nvPr>
        </p:nvSpPr>
        <p:spPr>
          <a:xfrm>
            <a:off x="1177925" y="704850"/>
            <a:ext cx="4697413" cy="35226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16:notes"/>
          <p:cNvSpPr txBox="1"/>
          <p:nvPr>
            <p:ph idx="1" type="body"/>
          </p:nvPr>
        </p:nvSpPr>
        <p:spPr>
          <a:xfrm>
            <a:off x="704850" y="4462463"/>
            <a:ext cx="5643563" cy="4225925"/>
          </a:xfrm>
          <a:prstGeom prst="rect">
            <a:avLst/>
          </a:prstGeom>
        </p:spPr>
        <p:txBody>
          <a:bodyPr anchorCtr="0" anchor="t" bIns="46975" lIns="93950" spcFirstLastPara="1" rIns="93950" wrap="square" tIns="46975">
            <a:noAutofit/>
          </a:bodyPr>
          <a:lstStyle/>
          <a:p>
            <a:pPr indent="0" lvl="0" marL="0" rtl="0" algn="l">
              <a:spcBef>
                <a:spcPts val="360"/>
              </a:spcBef>
              <a:spcAft>
                <a:spcPts val="0"/>
              </a:spcAft>
              <a:buNone/>
            </a:pPr>
            <a:r>
              <a:rPr lang="en-US"/>
              <a:t>10 Hz in 0.5 seconds = </a:t>
            </a:r>
            <a:r>
              <a:rPr lang="en-US"/>
              <a:t>20 Hz in one second</a:t>
            </a:r>
            <a:r>
              <a:rPr lang="en-US"/>
              <a:t> </a:t>
            </a:r>
            <a:endParaRPr/>
          </a:p>
          <a:p>
            <a:pPr indent="0" lvl="0" marL="0" rtl="0" algn="l">
              <a:spcBef>
                <a:spcPts val="360"/>
              </a:spcBef>
              <a:spcAft>
                <a:spcPts val="0"/>
              </a:spcAft>
              <a:buNone/>
            </a:pPr>
            <a:r>
              <a:rPr lang="en-US"/>
              <a:t> 6 Hz multiply by 2 to make 12 </a:t>
            </a:r>
            <a:r>
              <a:rPr lang="en-US"/>
              <a:t>cycles</a:t>
            </a:r>
            <a:r>
              <a:rPr lang="en-US"/>
              <a:t> per one second</a:t>
            </a:r>
            <a:endParaRPr/>
          </a:p>
        </p:txBody>
      </p:sp>
      <p:sp>
        <p:nvSpPr>
          <p:cNvPr id="499" name="Google Shape;499;p16:notes"/>
          <p:cNvSpPr/>
          <p:nvPr>
            <p:ph idx="2" type="sldImg"/>
          </p:nvPr>
        </p:nvSpPr>
        <p:spPr>
          <a:xfrm>
            <a:off x="1177925" y="704850"/>
            <a:ext cx="4697413" cy="35226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17:notes"/>
          <p:cNvSpPr txBox="1"/>
          <p:nvPr>
            <p:ph idx="1" type="body"/>
          </p:nvPr>
        </p:nvSpPr>
        <p:spPr>
          <a:xfrm>
            <a:off x="704850" y="4462463"/>
            <a:ext cx="5643563" cy="4225925"/>
          </a:xfrm>
          <a:prstGeom prst="rect">
            <a:avLst/>
          </a:prstGeom>
        </p:spPr>
        <p:txBody>
          <a:bodyPr anchorCtr="0" anchor="t" bIns="46975" lIns="93950" spcFirstLastPara="1" rIns="93950" wrap="square" tIns="46975">
            <a:noAutofit/>
          </a:bodyPr>
          <a:lstStyle/>
          <a:p>
            <a:pPr indent="0" lvl="0" marL="0" rtl="0" algn="l">
              <a:spcBef>
                <a:spcPts val="360"/>
              </a:spcBef>
              <a:spcAft>
                <a:spcPts val="0"/>
              </a:spcAft>
              <a:buNone/>
            </a:pPr>
            <a:r>
              <a:rPr lang="en-US"/>
              <a:t>Referenced </a:t>
            </a:r>
            <a:endParaRPr/>
          </a:p>
        </p:txBody>
      </p:sp>
      <p:sp>
        <p:nvSpPr>
          <p:cNvPr id="507" name="Google Shape;507;p17:notes"/>
          <p:cNvSpPr/>
          <p:nvPr>
            <p:ph idx="2" type="sldImg"/>
          </p:nvPr>
        </p:nvSpPr>
        <p:spPr>
          <a:xfrm>
            <a:off x="1177925" y="704850"/>
            <a:ext cx="4697413" cy="35226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18:notes"/>
          <p:cNvSpPr/>
          <p:nvPr>
            <p:ph idx="2" type="sldImg"/>
          </p:nvPr>
        </p:nvSpPr>
        <p:spPr>
          <a:xfrm>
            <a:off x="1177925" y="704850"/>
            <a:ext cx="4697413" cy="3522663"/>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6" name="Google Shape;516;p18:notes"/>
          <p:cNvSpPr txBox="1"/>
          <p:nvPr>
            <p:ph idx="1" type="body"/>
          </p:nvPr>
        </p:nvSpPr>
        <p:spPr>
          <a:xfrm>
            <a:off x="704850" y="4462463"/>
            <a:ext cx="5643563" cy="4225925"/>
          </a:xfrm>
          <a:prstGeom prst="rect">
            <a:avLst/>
          </a:prstGeom>
          <a:noFill/>
          <a:ln>
            <a:noFill/>
          </a:ln>
        </p:spPr>
        <p:txBody>
          <a:bodyPr anchorCtr="0" anchor="t" bIns="46975" lIns="93950" spcFirstLastPara="1" rIns="93950" wrap="square" tIns="4697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517" name="Google Shape;517;p18:notes"/>
          <p:cNvSpPr txBox="1"/>
          <p:nvPr>
            <p:ph idx="12" type="sldNum"/>
          </p:nvPr>
        </p:nvSpPr>
        <p:spPr>
          <a:xfrm>
            <a:off x="3995738" y="8921750"/>
            <a:ext cx="3055937" cy="469900"/>
          </a:xfrm>
          <a:prstGeom prst="rect">
            <a:avLst/>
          </a:prstGeom>
          <a:noFill/>
          <a:ln>
            <a:noFill/>
          </a:ln>
        </p:spPr>
        <p:txBody>
          <a:bodyPr anchorCtr="0" anchor="b" bIns="46975" lIns="93950" spcFirstLastPara="1" rIns="93950" wrap="square" tIns="46975">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19:notes"/>
          <p:cNvSpPr txBox="1"/>
          <p:nvPr>
            <p:ph idx="1" type="body"/>
          </p:nvPr>
        </p:nvSpPr>
        <p:spPr>
          <a:xfrm>
            <a:off x="704850" y="4462463"/>
            <a:ext cx="5643563" cy="4225925"/>
          </a:xfrm>
          <a:prstGeom prst="rect">
            <a:avLst/>
          </a:prstGeom>
        </p:spPr>
        <p:txBody>
          <a:bodyPr anchorCtr="0" anchor="t" bIns="46975" lIns="93950" spcFirstLastPara="1" rIns="93950" wrap="square" tIns="46975">
            <a:noAutofit/>
          </a:bodyPr>
          <a:lstStyle/>
          <a:p>
            <a:pPr indent="0" lvl="0" marL="0" rtl="0" algn="l">
              <a:spcBef>
                <a:spcPts val="360"/>
              </a:spcBef>
              <a:spcAft>
                <a:spcPts val="0"/>
              </a:spcAft>
              <a:buNone/>
            </a:pPr>
            <a:r>
              <a:t/>
            </a:r>
            <a:endParaRPr/>
          </a:p>
        </p:txBody>
      </p:sp>
      <p:sp>
        <p:nvSpPr>
          <p:cNvPr id="524" name="Google Shape;524;p19:notes"/>
          <p:cNvSpPr/>
          <p:nvPr>
            <p:ph idx="2" type="sldImg"/>
          </p:nvPr>
        </p:nvSpPr>
        <p:spPr>
          <a:xfrm>
            <a:off x="1177925" y="704850"/>
            <a:ext cx="4697413" cy="35226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notes"/>
          <p:cNvSpPr txBox="1"/>
          <p:nvPr>
            <p:ph idx="1" type="body"/>
          </p:nvPr>
        </p:nvSpPr>
        <p:spPr>
          <a:xfrm>
            <a:off x="704850" y="4462463"/>
            <a:ext cx="5643563" cy="4225925"/>
          </a:xfrm>
          <a:prstGeom prst="rect">
            <a:avLst/>
          </a:prstGeom>
        </p:spPr>
        <p:txBody>
          <a:bodyPr anchorCtr="0" anchor="t" bIns="46975" lIns="93950" spcFirstLastPara="1" rIns="93950" wrap="square" tIns="46975">
            <a:noAutofit/>
          </a:bodyPr>
          <a:lstStyle/>
          <a:p>
            <a:pPr indent="0" lvl="0" marL="0" rtl="0" algn="l">
              <a:spcBef>
                <a:spcPts val="360"/>
              </a:spcBef>
              <a:spcAft>
                <a:spcPts val="0"/>
              </a:spcAft>
              <a:buNone/>
            </a:pPr>
            <a:r>
              <a:t/>
            </a:r>
            <a:endParaRPr/>
          </a:p>
        </p:txBody>
      </p:sp>
      <p:sp>
        <p:nvSpPr>
          <p:cNvPr id="308" name="Google Shape;308;p2:notes"/>
          <p:cNvSpPr/>
          <p:nvPr>
            <p:ph idx="2" type="sldImg"/>
          </p:nvPr>
        </p:nvSpPr>
        <p:spPr>
          <a:xfrm>
            <a:off x="1177925" y="704850"/>
            <a:ext cx="4697413" cy="35226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20:notes"/>
          <p:cNvSpPr txBox="1"/>
          <p:nvPr>
            <p:ph idx="1" type="body"/>
          </p:nvPr>
        </p:nvSpPr>
        <p:spPr>
          <a:xfrm>
            <a:off x="704850" y="4462463"/>
            <a:ext cx="5643563" cy="4225925"/>
          </a:xfrm>
          <a:prstGeom prst="rect">
            <a:avLst/>
          </a:prstGeom>
        </p:spPr>
        <p:txBody>
          <a:bodyPr anchorCtr="0" anchor="t" bIns="46975" lIns="93950" spcFirstLastPara="1" rIns="93950" wrap="square" tIns="46975">
            <a:noAutofit/>
          </a:bodyPr>
          <a:lstStyle/>
          <a:p>
            <a:pPr indent="0" lvl="0" marL="0" rtl="0" algn="l">
              <a:spcBef>
                <a:spcPts val="360"/>
              </a:spcBef>
              <a:spcAft>
                <a:spcPts val="0"/>
              </a:spcAft>
              <a:buNone/>
            </a:pPr>
            <a:r>
              <a:t/>
            </a:r>
            <a:endParaRPr/>
          </a:p>
        </p:txBody>
      </p:sp>
      <p:sp>
        <p:nvSpPr>
          <p:cNvPr id="535" name="Google Shape;535;p20:notes"/>
          <p:cNvSpPr/>
          <p:nvPr>
            <p:ph idx="2" type="sldImg"/>
          </p:nvPr>
        </p:nvSpPr>
        <p:spPr>
          <a:xfrm>
            <a:off x="1177925" y="704850"/>
            <a:ext cx="4697413" cy="35226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21:notes"/>
          <p:cNvSpPr txBox="1"/>
          <p:nvPr>
            <p:ph idx="1" type="body"/>
          </p:nvPr>
        </p:nvSpPr>
        <p:spPr>
          <a:xfrm>
            <a:off x="704850" y="4462463"/>
            <a:ext cx="5643563" cy="4225925"/>
          </a:xfrm>
          <a:prstGeom prst="rect">
            <a:avLst/>
          </a:prstGeom>
        </p:spPr>
        <p:txBody>
          <a:bodyPr anchorCtr="0" anchor="t" bIns="46975" lIns="93950" spcFirstLastPara="1" rIns="93950" wrap="square" tIns="46975">
            <a:noAutofit/>
          </a:bodyPr>
          <a:lstStyle/>
          <a:p>
            <a:pPr indent="0" lvl="0" marL="0" rtl="0" algn="l">
              <a:spcBef>
                <a:spcPts val="360"/>
              </a:spcBef>
              <a:spcAft>
                <a:spcPts val="0"/>
              </a:spcAft>
              <a:buNone/>
            </a:pPr>
            <a:r>
              <a:t/>
            </a:r>
            <a:endParaRPr/>
          </a:p>
        </p:txBody>
      </p:sp>
      <p:sp>
        <p:nvSpPr>
          <p:cNvPr id="546" name="Google Shape;546;p21:notes"/>
          <p:cNvSpPr/>
          <p:nvPr>
            <p:ph idx="2" type="sldImg"/>
          </p:nvPr>
        </p:nvSpPr>
        <p:spPr>
          <a:xfrm>
            <a:off x="1177925" y="704850"/>
            <a:ext cx="4697413" cy="35226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22:notes"/>
          <p:cNvSpPr/>
          <p:nvPr>
            <p:ph idx="2" type="sldImg"/>
          </p:nvPr>
        </p:nvSpPr>
        <p:spPr>
          <a:xfrm>
            <a:off x="1177925" y="704850"/>
            <a:ext cx="4697413" cy="35226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58" name="Google Shape;558;p22:notes"/>
          <p:cNvSpPr txBox="1"/>
          <p:nvPr>
            <p:ph idx="1" type="body"/>
          </p:nvPr>
        </p:nvSpPr>
        <p:spPr>
          <a:xfrm>
            <a:off x="704850" y="4462463"/>
            <a:ext cx="5643563" cy="4225925"/>
          </a:xfrm>
          <a:prstGeom prst="rect">
            <a:avLst/>
          </a:prstGeom>
          <a:noFill/>
          <a:ln>
            <a:noFill/>
          </a:ln>
        </p:spPr>
        <p:txBody>
          <a:bodyPr anchorCtr="0" anchor="t" bIns="46975" lIns="93950" spcFirstLastPara="1" rIns="93950" wrap="square" tIns="46975">
            <a:noAutofit/>
          </a:bodyPr>
          <a:lstStyle/>
          <a:p>
            <a:pPr indent="0" lvl="0" marL="0" rtl="0" algn="l">
              <a:spcBef>
                <a:spcPts val="0"/>
              </a:spcBef>
              <a:spcAft>
                <a:spcPts val="0"/>
              </a:spcAft>
              <a:buNone/>
            </a:pPr>
            <a:r>
              <a:rPr lang="en-US"/>
              <a:t>Frequency is a number – </a:t>
            </a:r>
            <a:endParaRPr/>
          </a:p>
          <a:p>
            <a:pPr indent="0" lvl="0" marL="0" rtl="0" algn="l">
              <a:spcBef>
                <a:spcPts val="360"/>
              </a:spcBef>
              <a:spcAft>
                <a:spcPts val="0"/>
              </a:spcAft>
              <a:buNone/>
            </a:pPr>
            <a:r>
              <a:rPr lang="en-US"/>
              <a:t>Period is time</a:t>
            </a:r>
            <a:endParaRPr/>
          </a:p>
        </p:txBody>
      </p:sp>
      <p:sp>
        <p:nvSpPr>
          <p:cNvPr id="559" name="Google Shape;559;p22:notes"/>
          <p:cNvSpPr txBox="1"/>
          <p:nvPr>
            <p:ph idx="12" type="sldNum"/>
          </p:nvPr>
        </p:nvSpPr>
        <p:spPr>
          <a:xfrm>
            <a:off x="3995738" y="8921750"/>
            <a:ext cx="3055937" cy="469900"/>
          </a:xfrm>
          <a:prstGeom prst="rect">
            <a:avLst/>
          </a:prstGeom>
          <a:noFill/>
          <a:ln>
            <a:noFill/>
          </a:ln>
        </p:spPr>
        <p:txBody>
          <a:bodyPr anchorCtr="0" anchor="b" bIns="46975" lIns="93950" spcFirstLastPara="1" rIns="93950" wrap="square" tIns="469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23:notes"/>
          <p:cNvSpPr txBox="1"/>
          <p:nvPr>
            <p:ph idx="1" type="body"/>
          </p:nvPr>
        </p:nvSpPr>
        <p:spPr>
          <a:xfrm>
            <a:off x="704850" y="4462463"/>
            <a:ext cx="5643563" cy="4225925"/>
          </a:xfrm>
          <a:prstGeom prst="rect">
            <a:avLst/>
          </a:prstGeom>
        </p:spPr>
        <p:txBody>
          <a:bodyPr anchorCtr="0" anchor="t" bIns="46975" lIns="93950" spcFirstLastPara="1" rIns="93950" wrap="square" tIns="46975">
            <a:noAutofit/>
          </a:bodyPr>
          <a:lstStyle/>
          <a:p>
            <a:pPr indent="0" lvl="0" marL="0" rtl="0" algn="l">
              <a:spcBef>
                <a:spcPts val="360"/>
              </a:spcBef>
              <a:spcAft>
                <a:spcPts val="0"/>
              </a:spcAft>
              <a:buNone/>
            </a:pPr>
            <a:r>
              <a:t/>
            </a:r>
            <a:endParaRPr/>
          </a:p>
        </p:txBody>
      </p:sp>
      <p:sp>
        <p:nvSpPr>
          <p:cNvPr id="567" name="Google Shape;567;p23:notes"/>
          <p:cNvSpPr/>
          <p:nvPr>
            <p:ph idx="2" type="sldImg"/>
          </p:nvPr>
        </p:nvSpPr>
        <p:spPr>
          <a:xfrm>
            <a:off x="1177925" y="704850"/>
            <a:ext cx="4697413" cy="35226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24:notes"/>
          <p:cNvSpPr txBox="1"/>
          <p:nvPr>
            <p:ph idx="1" type="body"/>
          </p:nvPr>
        </p:nvSpPr>
        <p:spPr>
          <a:xfrm>
            <a:off x="704850" y="4462463"/>
            <a:ext cx="5643563" cy="4225925"/>
          </a:xfrm>
          <a:prstGeom prst="rect">
            <a:avLst/>
          </a:prstGeom>
        </p:spPr>
        <p:txBody>
          <a:bodyPr anchorCtr="0" anchor="t" bIns="46975" lIns="93950" spcFirstLastPara="1" rIns="93950" wrap="square" tIns="46975">
            <a:noAutofit/>
          </a:bodyPr>
          <a:lstStyle/>
          <a:p>
            <a:pPr indent="0" lvl="0" marL="0" rtl="0" algn="l">
              <a:spcBef>
                <a:spcPts val="360"/>
              </a:spcBef>
              <a:spcAft>
                <a:spcPts val="0"/>
              </a:spcAft>
              <a:buNone/>
            </a:pPr>
            <a:r>
              <a:t/>
            </a:r>
            <a:endParaRPr/>
          </a:p>
        </p:txBody>
      </p:sp>
      <p:sp>
        <p:nvSpPr>
          <p:cNvPr id="575" name="Google Shape;575;p24:notes"/>
          <p:cNvSpPr/>
          <p:nvPr>
            <p:ph idx="2" type="sldImg"/>
          </p:nvPr>
        </p:nvSpPr>
        <p:spPr>
          <a:xfrm>
            <a:off x="1177925" y="704850"/>
            <a:ext cx="4697413" cy="35226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25:notes"/>
          <p:cNvSpPr txBox="1"/>
          <p:nvPr>
            <p:ph idx="1" type="body"/>
          </p:nvPr>
        </p:nvSpPr>
        <p:spPr>
          <a:xfrm>
            <a:off x="704850" y="4462463"/>
            <a:ext cx="5643563" cy="4225925"/>
          </a:xfrm>
          <a:prstGeom prst="rect">
            <a:avLst/>
          </a:prstGeom>
        </p:spPr>
        <p:txBody>
          <a:bodyPr anchorCtr="0" anchor="t" bIns="46975" lIns="93950" spcFirstLastPara="1" rIns="93950" wrap="square" tIns="46975">
            <a:noAutofit/>
          </a:bodyPr>
          <a:lstStyle/>
          <a:p>
            <a:pPr indent="0" lvl="0" marL="0" rtl="0" algn="l">
              <a:spcBef>
                <a:spcPts val="360"/>
              </a:spcBef>
              <a:spcAft>
                <a:spcPts val="0"/>
              </a:spcAft>
              <a:buNone/>
            </a:pPr>
            <a:r>
              <a:t/>
            </a:r>
            <a:endParaRPr/>
          </a:p>
        </p:txBody>
      </p:sp>
      <p:sp>
        <p:nvSpPr>
          <p:cNvPr id="583" name="Google Shape;583;p25:notes"/>
          <p:cNvSpPr/>
          <p:nvPr>
            <p:ph idx="2" type="sldImg"/>
          </p:nvPr>
        </p:nvSpPr>
        <p:spPr>
          <a:xfrm>
            <a:off x="1177925" y="704850"/>
            <a:ext cx="4697413" cy="35226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26:notes"/>
          <p:cNvSpPr txBox="1"/>
          <p:nvPr>
            <p:ph idx="1" type="body"/>
          </p:nvPr>
        </p:nvSpPr>
        <p:spPr>
          <a:xfrm>
            <a:off x="704850" y="4462463"/>
            <a:ext cx="5643563" cy="4225925"/>
          </a:xfrm>
          <a:prstGeom prst="rect">
            <a:avLst/>
          </a:prstGeom>
        </p:spPr>
        <p:txBody>
          <a:bodyPr anchorCtr="0" anchor="t" bIns="46975" lIns="93950" spcFirstLastPara="1" rIns="93950" wrap="square" tIns="46975">
            <a:noAutofit/>
          </a:bodyPr>
          <a:lstStyle/>
          <a:p>
            <a:pPr indent="0" lvl="0" marL="0" rtl="0" algn="l">
              <a:spcBef>
                <a:spcPts val="360"/>
              </a:spcBef>
              <a:spcAft>
                <a:spcPts val="0"/>
              </a:spcAft>
              <a:buNone/>
            </a:pPr>
            <a:r>
              <a:t/>
            </a:r>
            <a:endParaRPr/>
          </a:p>
        </p:txBody>
      </p:sp>
      <p:sp>
        <p:nvSpPr>
          <p:cNvPr id="590" name="Google Shape;590;p26:notes"/>
          <p:cNvSpPr/>
          <p:nvPr>
            <p:ph idx="2" type="sldImg"/>
          </p:nvPr>
        </p:nvSpPr>
        <p:spPr>
          <a:xfrm>
            <a:off x="1177925" y="704850"/>
            <a:ext cx="4697413" cy="35226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27:notes"/>
          <p:cNvSpPr txBox="1"/>
          <p:nvPr>
            <p:ph idx="1" type="body"/>
          </p:nvPr>
        </p:nvSpPr>
        <p:spPr>
          <a:xfrm>
            <a:off x="704850" y="4462463"/>
            <a:ext cx="5643563" cy="4225925"/>
          </a:xfrm>
          <a:prstGeom prst="rect">
            <a:avLst/>
          </a:prstGeom>
        </p:spPr>
        <p:txBody>
          <a:bodyPr anchorCtr="0" anchor="t" bIns="46975" lIns="93950" spcFirstLastPara="1" rIns="93950" wrap="square" tIns="46975">
            <a:noAutofit/>
          </a:bodyPr>
          <a:lstStyle/>
          <a:p>
            <a:pPr indent="0" lvl="0" marL="0" rtl="0" algn="l">
              <a:spcBef>
                <a:spcPts val="360"/>
              </a:spcBef>
              <a:spcAft>
                <a:spcPts val="0"/>
              </a:spcAft>
              <a:buNone/>
            </a:pPr>
            <a:r>
              <a:t/>
            </a:r>
            <a:endParaRPr/>
          </a:p>
        </p:txBody>
      </p:sp>
      <p:sp>
        <p:nvSpPr>
          <p:cNvPr id="599" name="Google Shape;599;p27:notes"/>
          <p:cNvSpPr/>
          <p:nvPr>
            <p:ph idx="2" type="sldImg"/>
          </p:nvPr>
        </p:nvSpPr>
        <p:spPr>
          <a:xfrm>
            <a:off x="1177925" y="704850"/>
            <a:ext cx="4697413" cy="35226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28:notes"/>
          <p:cNvSpPr/>
          <p:nvPr>
            <p:ph idx="2" type="sldImg"/>
          </p:nvPr>
        </p:nvSpPr>
        <p:spPr>
          <a:xfrm>
            <a:off x="1177925" y="704850"/>
            <a:ext cx="4697413" cy="35226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05" name="Google Shape;605;p28:notes"/>
          <p:cNvSpPr txBox="1"/>
          <p:nvPr>
            <p:ph idx="1" type="body"/>
          </p:nvPr>
        </p:nvSpPr>
        <p:spPr>
          <a:xfrm>
            <a:off x="704850" y="4462463"/>
            <a:ext cx="5643563" cy="4225925"/>
          </a:xfrm>
          <a:prstGeom prst="rect">
            <a:avLst/>
          </a:prstGeom>
          <a:noFill/>
          <a:ln>
            <a:noFill/>
          </a:ln>
        </p:spPr>
        <p:txBody>
          <a:bodyPr anchorCtr="0" anchor="t" bIns="46975" lIns="93950" spcFirstLastPara="1" rIns="93950" wrap="square" tIns="46975">
            <a:noAutofit/>
          </a:bodyPr>
          <a:lstStyle/>
          <a:p>
            <a:pPr indent="0" lvl="0" marL="0" marR="0" rtl="0" algn="l">
              <a:lnSpc>
                <a:spcPct val="100000"/>
              </a:lnSpc>
              <a:spcBef>
                <a:spcPts val="0"/>
              </a:spcBef>
              <a:spcAft>
                <a:spcPts val="0"/>
              </a:spcAft>
              <a:buClr>
                <a:schemeClr val="lt1"/>
              </a:buClr>
              <a:buSzPts val="1200"/>
              <a:buFont typeface="Arial"/>
              <a:buNone/>
            </a:pPr>
            <a:r>
              <a:rPr lang="en-US"/>
              <a:t>Note that amplitude below the baseline is termed “minimum value”</a:t>
            </a:r>
            <a:endParaRPr/>
          </a:p>
          <a:p>
            <a:pPr indent="0" lvl="0" marL="0" rtl="0" algn="l">
              <a:spcBef>
                <a:spcPts val="360"/>
              </a:spcBef>
              <a:spcAft>
                <a:spcPts val="0"/>
              </a:spcAft>
              <a:buNone/>
            </a:pPr>
            <a:r>
              <a:t/>
            </a:r>
            <a:endParaRPr/>
          </a:p>
        </p:txBody>
      </p:sp>
      <p:sp>
        <p:nvSpPr>
          <p:cNvPr id="606" name="Google Shape;606;p28:notes"/>
          <p:cNvSpPr txBox="1"/>
          <p:nvPr>
            <p:ph idx="12" type="sldNum"/>
          </p:nvPr>
        </p:nvSpPr>
        <p:spPr>
          <a:xfrm>
            <a:off x="3995738" y="8921750"/>
            <a:ext cx="3055937" cy="469900"/>
          </a:xfrm>
          <a:prstGeom prst="rect">
            <a:avLst/>
          </a:prstGeom>
          <a:noFill/>
          <a:ln>
            <a:noFill/>
          </a:ln>
        </p:spPr>
        <p:txBody>
          <a:bodyPr anchorCtr="0" anchor="b" bIns="46975" lIns="93950" spcFirstLastPara="1" rIns="93950" wrap="square" tIns="469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29:notes"/>
          <p:cNvSpPr/>
          <p:nvPr>
            <p:ph idx="2" type="sldImg"/>
          </p:nvPr>
        </p:nvSpPr>
        <p:spPr>
          <a:xfrm>
            <a:off x="1177925" y="704850"/>
            <a:ext cx="4697413" cy="35226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20" name="Google Shape;620;p29:notes"/>
          <p:cNvSpPr txBox="1"/>
          <p:nvPr>
            <p:ph idx="1" type="body"/>
          </p:nvPr>
        </p:nvSpPr>
        <p:spPr>
          <a:xfrm>
            <a:off x="704850" y="4462463"/>
            <a:ext cx="5643563" cy="4225925"/>
          </a:xfrm>
          <a:prstGeom prst="rect">
            <a:avLst/>
          </a:prstGeom>
          <a:noFill/>
          <a:ln>
            <a:noFill/>
          </a:ln>
        </p:spPr>
        <p:txBody>
          <a:bodyPr anchorCtr="0" anchor="t" bIns="46975" lIns="93950" spcFirstLastPara="1" rIns="93950" wrap="square" tIns="46975">
            <a:noAutofit/>
          </a:bodyPr>
          <a:lstStyle/>
          <a:p>
            <a:pPr indent="0" lvl="0" marL="0" rtl="0" algn="l">
              <a:spcBef>
                <a:spcPts val="0"/>
              </a:spcBef>
              <a:spcAft>
                <a:spcPts val="0"/>
              </a:spcAft>
              <a:buNone/>
            </a:pPr>
            <a:r>
              <a:rPr lang="en-US"/>
              <a:t>Watt/What is power ☺</a:t>
            </a:r>
            <a:endParaRPr/>
          </a:p>
        </p:txBody>
      </p:sp>
      <p:sp>
        <p:nvSpPr>
          <p:cNvPr id="621" name="Google Shape;621;p29:notes"/>
          <p:cNvSpPr txBox="1"/>
          <p:nvPr>
            <p:ph idx="12" type="sldNum"/>
          </p:nvPr>
        </p:nvSpPr>
        <p:spPr>
          <a:xfrm>
            <a:off x="3995738" y="8921750"/>
            <a:ext cx="3055937" cy="469900"/>
          </a:xfrm>
          <a:prstGeom prst="rect">
            <a:avLst/>
          </a:prstGeom>
          <a:noFill/>
          <a:ln>
            <a:noFill/>
          </a:ln>
        </p:spPr>
        <p:txBody>
          <a:bodyPr anchorCtr="0" anchor="b" bIns="46975" lIns="93950" spcFirstLastPara="1" rIns="93950" wrap="square" tIns="469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3:notes"/>
          <p:cNvSpPr/>
          <p:nvPr>
            <p:ph idx="2" type="sldImg"/>
          </p:nvPr>
        </p:nvSpPr>
        <p:spPr>
          <a:xfrm>
            <a:off x="1177925" y="704850"/>
            <a:ext cx="4697413" cy="3522663"/>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4" name="Google Shape;314;p3:notes"/>
          <p:cNvSpPr txBox="1"/>
          <p:nvPr>
            <p:ph idx="1" type="body"/>
          </p:nvPr>
        </p:nvSpPr>
        <p:spPr>
          <a:xfrm>
            <a:off x="704850" y="4462463"/>
            <a:ext cx="5643563" cy="4225925"/>
          </a:xfrm>
          <a:prstGeom prst="rect">
            <a:avLst/>
          </a:prstGeom>
          <a:noFill/>
          <a:ln>
            <a:noFill/>
          </a:ln>
        </p:spPr>
        <p:txBody>
          <a:bodyPr anchorCtr="0" anchor="t" bIns="46975" lIns="93950" spcFirstLastPara="1" rIns="93950" wrap="square" tIns="46975">
            <a:noAutofit/>
          </a:bodyPr>
          <a:lstStyle/>
          <a:p>
            <a:pPr indent="0" lvl="0" marL="0" rtl="0" algn="l">
              <a:spcBef>
                <a:spcPts val="0"/>
              </a:spcBef>
              <a:spcAft>
                <a:spcPts val="0"/>
              </a:spcAft>
              <a:buNone/>
            </a:pPr>
            <a:r>
              <a:rPr lang="en-US">
                <a:latin typeface="Arial"/>
                <a:ea typeface="Arial"/>
                <a:cs typeface="Arial"/>
                <a:sym typeface="Arial"/>
              </a:rPr>
              <a:t>We will be learning how to describe sound waves using 7 acoustic parameters.  </a:t>
            </a:r>
            <a:r>
              <a:rPr lang="en-US"/>
              <a:t>Edelman</a:t>
            </a:r>
            <a:r>
              <a:rPr lang="en-US">
                <a:latin typeface="Arial"/>
                <a:ea typeface="Arial"/>
                <a:cs typeface="Arial"/>
                <a:sym typeface="Arial"/>
              </a:rPr>
              <a:t> groups certain parameters together based on their relationships, it will be helpful to you to learn them this way.</a:t>
            </a:r>
            <a:endParaRPr/>
          </a:p>
        </p:txBody>
      </p:sp>
      <p:sp>
        <p:nvSpPr>
          <p:cNvPr id="315" name="Google Shape;315;p3:notes"/>
          <p:cNvSpPr txBox="1"/>
          <p:nvPr>
            <p:ph idx="12" type="sldNum"/>
          </p:nvPr>
        </p:nvSpPr>
        <p:spPr>
          <a:xfrm>
            <a:off x="3995738" y="8921750"/>
            <a:ext cx="3055937" cy="469900"/>
          </a:xfrm>
          <a:prstGeom prst="rect">
            <a:avLst/>
          </a:prstGeom>
          <a:noFill/>
          <a:ln>
            <a:noFill/>
          </a:ln>
        </p:spPr>
        <p:txBody>
          <a:bodyPr anchorCtr="0" anchor="b" bIns="46975" lIns="93950" spcFirstLastPara="1" rIns="93950" wrap="square" tIns="46975">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30:notes"/>
          <p:cNvSpPr txBox="1"/>
          <p:nvPr>
            <p:ph idx="1" type="body"/>
          </p:nvPr>
        </p:nvSpPr>
        <p:spPr>
          <a:xfrm>
            <a:off x="704850" y="4462463"/>
            <a:ext cx="5643563" cy="4225925"/>
          </a:xfrm>
          <a:prstGeom prst="rect">
            <a:avLst/>
          </a:prstGeom>
        </p:spPr>
        <p:txBody>
          <a:bodyPr anchorCtr="0" anchor="t" bIns="46975" lIns="93950" spcFirstLastPara="1" rIns="93950" wrap="square" tIns="46975">
            <a:noAutofit/>
          </a:bodyPr>
          <a:lstStyle/>
          <a:p>
            <a:pPr indent="0" lvl="0" marL="0" rtl="0" algn="l">
              <a:spcBef>
                <a:spcPts val="360"/>
              </a:spcBef>
              <a:spcAft>
                <a:spcPts val="0"/>
              </a:spcAft>
              <a:buNone/>
            </a:pPr>
            <a:r>
              <a:t/>
            </a:r>
            <a:endParaRPr/>
          </a:p>
        </p:txBody>
      </p:sp>
      <p:sp>
        <p:nvSpPr>
          <p:cNvPr id="627" name="Google Shape;627;p30:notes"/>
          <p:cNvSpPr/>
          <p:nvPr>
            <p:ph idx="2" type="sldImg"/>
          </p:nvPr>
        </p:nvSpPr>
        <p:spPr>
          <a:xfrm>
            <a:off x="1177925" y="704850"/>
            <a:ext cx="4697413" cy="35226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31:notes"/>
          <p:cNvSpPr txBox="1"/>
          <p:nvPr>
            <p:ph idx="1" type="body"/>
          </p:nvPr>
        </p:nvSpPr>
        <p:spPr>
          <a:xfrm>
            <a:off x="704850" y="4462463"/>
            <a:ext cx="5643563" cy="4225925"/>
          </a:xfrm>
          <a:prstGeom prst="rect">
            <a:avLst/>
          </a:prstGeom>
        </p:spPr>
        <p:txBody>
          <a:bodyPr anchorCtr="0" anchor="t" bIns="46975" lIns="93950" spcFirstLastPara="1" rIns="93950" wrap="square" tIns="46975">
            <a:noAutofit/>
          </a:bodyPr>
          <a:lstStyle/>
          <a:p>
            <a:pPr indent="0" lvl="0" marL="0" rtl="0" algn="l">
              <a:spcBef>
                <a:spcPts val="360"/>
              </a:spcBef>
              <a:spcAft>
                <a:spcPts val="0"/>
              </a:spcAft>
              <a:buNone/>
            </a:pPr>
            <a:r>
              <a:t/>
            </a:r>
            <a:endParaRPr/>
          </a:p>
        </p:txBody>
      </p:sp>
      <p:sp>
        <p:nvSpPr>
          <p:cNvPr id="633" name="Google Shape;633;p31:notes"/>
          <p:cNvSpPr/>
          <p:nvPr>
            <p:ph idx="2" type="sldImg"/>
          </p:nvPr>
        </p:nvSpPr>
        <p:spPr>
          <a:xfrm>
            <a:off x="1177925" y="704850"/>
            <a:ext cx="4697413" cy="35226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32:notes"/>
          <p:cNvSpPr txBox="1"/>
          <p:nvPr>
            <p:ph idx="1" type="body"/>
          </p:nvPr>
        </p:nvSpPr>
        <p:spPr>
          <a:xfrm>
            <a:off x="704850" y="4462463"/>
            <a:ext cx="5643563" cy="4225925"/>
          </a:xfrm>
          <a:prstGeom prst="rect">
            <a:avLst/>
          </a:prstGeom>
        </p:spPr>
        <p:txBody>
          <a:bodyPr anchorCtr="0" anchor="t" bIns="46975" lIns="93950" spcFirstLastPara="1" rIns="93950" wrap="square" tIns="46975">
            <a:noAutofit/>
          </a:bodyPr>
          <a:lstStyle/>
          <a:p>
            <a:pPr indent="0" lvl="0" marL="0" rtl="0" algn="l">
              <a:spcBef>
                <a:spcPts val="360"/>
              </a:spcBef>
              <a:spcAft>
                <a:spcPts val="0"/>
              </a:spcAft>
              <a:buNone/>
            </a:pPr>
            <a:r>
              <a:t/>
            </a:r>
            <a:endParaRPr/>
          </a:p>
        </p:txBody>
      </p:sp>
      <p:sp>
        <p:nvSpPr>
          <p:cNvPr id="639" name="Google Shape;639;p32:notes"/>
          <p:cNvSpPr/>
          <p:nvPr>
            <p:ph idx="2" type="sldImg"/>
          </p:nvPr>
        </p:nvSpPr>
        <p:spPr>
          <a:xfrm>
            <a:off x="1177925" y="704850"/>
            <a:ext cx="4697413" cy="35226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33:notes"/>
          <p:cNvSpPr txBox="1"/>
          <p:nvPr>
            <p:ph idx="1" type="body"/>
          </p:nvPr>
        </p:nvSpPr>
        <p:spPr>
          <a:xfrm>
            <a:off x="704850" y="4462463"/>
            <a:ext cx="5643563" cy="4225925"/>
          </a:xfrm>
          <a:prstGeom prst="rect">
            <a:avLst/>
          </a:prstGeom>
        </p:spPr>
        <p:txBody>
          <a:bodyPr anchorCtr="0" anchor="t" bIns="46975" lIns="93950" spcFirstLastPara="1" rIns="93950" wrap="square" tIns="46975">
            <a:noAutofit/>
          </a:bodyPr>
          <a:lstStyle/>
          <a:p>
            <a:pPr indent="0" lvl="0" marL="0" rtl="0" algn="l">
              <a:spcBef>
                <a:spcPts val="360"/>
              </a:spcBef>
              <a:spcAft>
                <a:spcPts val="0"/>
              </a:spcAft>
              <a:buNone/>
            </a:pPr>
            <a:r>
              <a:t/>
            </a:r>
            <a:endParaRPr/>
          </a:p>
        </p:txBody>
      </p:sp>
      <p:sp>
        <p:nvSpPr>
          <p:cNvPr id="645" name="Google Shape;645;p33:notes"/>
          <p:cNvSpPr/>
          <p:nvPr>
            <p:ph idx="2" type="sldImg"/>
          </p:nvPr>
        </p:nvSpPr>
        <p:spPr>
          <a:xfrm>
            <a:off x="1177925" y="704850"/>
            <a:ext cx="4697413" cy="35226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34:notes"/>
          <p:cNvSpPr txBox="1"/>
          <p:nvPr>
            <p:ph idx="1" type="body"/>
          </p:nvPr>
        </p:nvSpPr>
        <p:spPr>
          <a:xfrm>
            <a:off x="704850" y="4462463"/>
            <a:ext cx="5643563" cy="4225925"/>
          </a:xfrm>
          <a:prstGeom prst="rect">
            <a:avLst/>
          </a:prstGeom>
        </p:spPr>
        <p:txBody>
          <a:bodyPr anchorCtr="0" anchor="t" bIns="46975" lIns="93950" spcFirstLastPara="1" rIns="93950" wrap="square" tIns="46975">
            <a:noAutofit/>
          </a:bodyPr>
          <a:lstStyle/>
          <a:p>
            <a:pPr indent="0" lvl="0" marL="0" rtl="0" algn="l">
              <a:spcBef>
                <a:spcPts val="360"/>
              </a:spcBef>
              <a:spcAft>
                <a:spcPts val="0"/>
              </a:spcAft>
              <a:buNone/>
            </a:pPr>
            <a:r>
              <a:t/>
            </a:r>
            <a:endParaRPr/>
          </a:p>
        </p:txBody>
      </p:sp>
      <p:sp>
        <p:nvSpPr>
          <p:cNvPr id="651" name="Google Shape;651;p34:notes"/>
          <p:cNvSpPr/>
          <p:nvPr>
            <p:ph idx="2" type="sldImg"/>
          </p:nvPr>
        </p:nvSpPr>
        <p:spPr>
          <a:xfrm>
            <a:off x="1177925" y="704850"/>
            <a:ext cx="4697413" cy="35226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35:notes"/>
          <p:cNvSpPr txBox="1"/>
          <p:nvPr>
            <p:ph idx="1" type="body"/>
          </p:nvPr>
        </p:nvSpPr>
        <p:spPr>
          <a:xfrm>
            <a:off x="704850" y="4462463"/>
            <a:ext cx="5643563" cy="4225925"/>
          </a:xfrm>
          <a:prstGeom prst="rect">
            <a:avLst/>
          </a:prstGeom>
        </p:spPr>
        <p:txBody>
          <a:bodyPr anchorCtr="0" anchor="t" bIns="46975" lIns="93950" spcFirstLastPara="1" rIns="93950" wrap="square" tIns="46975">
            <a:noAutofit/>
          </a:bodyPr>
          <a:lstStyle/>
          <a:p>
            <a:pPr indent="0" lvl="0" marL="0" rtl="0" algn="l">
              <a:spcBef>
                <a:spcPts val="360"/>
              </a:spcBef>
              <a:spcAft>
                <a:spcPts val="0"/>
              </a:spcAft>
              <a:buNone/>
            </a:pPr>
            <a:r>
              <a:t/>
            </a:r>
            <a:endParaRPr/>
          </a:p>
        </p:txBody>
      </p:sp>
      <p:sp>
        <p:nvSpPr>
          <p:cNvPr id="657" name="Google Shape;657;p35:notes"/>
          <p:cNvSpPr/>
          <p:nvPr>
            <p:ph idx="2" type="sldImg"/>
          </p:nvPr>
        </p:nvSpPr>
        <p:spPr>
          <a:xfrm>
            <a:off x="1177925" y="704850"/>
            <a:ext cx="4697413" cy="35226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36:notes"/>
          <p:cNvSpPr txBox="1"/>
          <p:nvPr>
            <p:ph idx="1" type="body"/>
          </p:nvPr>
        </p:nvSpPr>
        <p:spPr>
          <a:xfrm>
            <a:off x="704850" y="4462463"/>
            <a:ext cx="5643563" cy="4225925"/>
          </a:xfrm>
          <a:prstGeom prst="rect">
            <a:avLst/>
          </a:prstGeom>
        </p:spPr>
        <p:txBody>
          <a:bodyPr anchorCtr="0" anchor="t" bIns="46975" lIns="93950" spcFirstLastPara="1" rIns="93950" wrap="square" tIns="46975">
            <a:noAutofit/>
          </a:bodyPr>
          <a:lstStyle/>
          <a:p>
            <a:pPr indent="0" lvl="0" marL="0" rtl="0" algn="l">
              <a:spcBef>
                <a:spcPts val="360"/>
              </a:spcBef>
              <a:spcAft>
                <a:spcPts val="0"/>
              </a:spcAft>
              <a:buNone/>
            </a:pPr>
            <a:r>
              <a:t/>
            </a:r>
            <a:endParaRPr/>
          </a:p>
        </p:txBody>
      </p:sp>
      <p:sp>
        <p:nvSpPr>
          <p:cNvPr id="664" name="Google Shape;664;p36:notes"/>
          <p:cNvSpPr/>
          <p:nvPr>
            <p:ph idx="2" type="sldImg"/>
          </p:nvPr>
        </p:nvSpPr>
        <p:spPr>
          <a:xfrm>
            <a:off x="1177925" y="704850"/>
            <a:ext cx="4697413" cy="35226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37:notes"/>
          <p:cNvSpPr/>
          <p:nvPr>
            <p:ph idx="2" type="sldImg"/>
          </p:nvPr>
        </p:nvSpPr>
        <p:spPr>
          <a:xfrm>
            <a:off x="1177925" y="704850"/>
            <a:ext cx="4697413" cy="35226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76" name="Google Shape;676;p37:notes"/>
          <p:cNvSpPr txBox="1"/>
          <p:nvPr>
            <p:ph idx="1" type="body"/>
          </p:nvPr>
        </p:nvSpPr>
        <p:spPr>
          <a:xfrm>
            <a:off x="704850" y="4462463"/>
            <a:ext cx="5643563" cy="4225925"/>
          </a:xfrm>
          <a:prstGeom prst="rect">
            <a:avLst/>
          </a:prstGeom>
          <a:noFill/>
          <a:ln>
            <a:noFill/>
          </a:ln>
        </p:spPr>
        <p:txBody>
          <a:bodyPr anchorCtr="0" anchor="t" bIns="46975" lIns="93950" spcFirstLastPara="1" rIns="93950" wrap="square" tIns="46975">
            <a:noAutofit/>
          </a:bodyPr>
          <a:lstStyle/>
          <a:p>
            <a:pPr indent="0" lvl="0" marL="0" rtl="0" algn="l">
              <a:spcBef>
                <a:spcPts val="0"/>
              </a:spcBef>
              <a:spcAft>
                <a:spcPts val="0"/>
              </a:spcAft>
              <a:buNone/>
            </a:pPr>
            <a:r>
              <a:rPr lang="en-US"/>
              <a:t>It takes a lot of energy (power) and intensity to raise the amplitude…that is why the power and intensity are more than the amplitude</a:t>
            </a:r>
            <a:endParaRPr/>
          </a:p>
        </p:txBody>
      </p:sp>
      <p:sp>
        <p:nvSpPr>
          <p:cNvPr id="677" name="Google Shape;677;p37:notes"/>
          <p:cNvSpPr txBox="1"/>
          <p:nvPr>
            <p:ph idx="12" type="sldNum"/>
          </p:nvPr>
        </p:nvSpPr>
        <p:spPr>
          <a:xfrm>
            <a:off x="3995738" y="8921750"/>
            <a:ext cx="3055937" cy="469900"/>
          </a:xfrm>
          <a:prstGeom prst="rect">
            <a:avLst/>
          </a:prstGeom>
          <a:noFill/>
          <a:ln>
            <a:noFill/>
          </a:ln>
        </p:spPr>
        <p:txBody>
          <a:bodyPr anchorCtr="0" anchor="b" bIns="46975" lIns="93950" spcFirstLastPara="1" rIns="93950" wrap="square" tIns="469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38:notes"/>
          <p:cNvSpPr txBox="1"/>
          <p:nvPr>
            <p:ph idx="1" type="body"/>
          </p:nvPr>
        </p:nvSpPr>
        <p:spPr>
          <a:xfrm>
            <a:off x="704850" y="4462463"/>
            <a:ext cx="5643563" cy="4225925"/>
          </a:xfrm>
          <a:prstGeom prst="rect">
            <a:avLst/>
          </a:prstGeom>
        </p:spPr>
        <p:txBody>
          <a:bodyPr anchorCtr="0" anchor="t" bIns="46975" lIns="93950" spcFirstLastPara="1" rIns="93950" wrap="square" tIns="46975">
            <a:noAutofit/>
          </a:bodyPr>
          <a:lstStyle/>
          <a:p>
            <a:pPr indent="0" lvl="0" marL="0" rtl="0" algn="l">
              <a:spcBef>
                <a:spcPts val="360"/>
              </a:spcBef>
              <a:spcAft>
                <a:spcPts val="0"/>
              </a:spcAft>
              <a:buNone/>
            </a:pPr>
            <a:r>
              <a:t/>
            </a:r>
            <a:endParaRPr/>
          </a:p>
        </p:txBody>
      </p:sp>
      <p:sp>
        <p:nvSpPr>
          <p:cNvPr id="684" name="Google Shape;684;p38:notes"/>
          <p:cNvSpPr/>
          <p:nvPr>
            <p:ph idx="2" type="sldImg"/>
          </p:nvPr>
        </p:nvSpPr>
        <p:spPr>
          <a:xfrm>
            <a:off x="1177925" y="704850"/>
            <a:ext cx="4697413" cy="35226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39:notes"/>
          <p:cNvSpPr/>
          <p:nvPr>
            <p:ph idx="2" type="sldImg"/>
          </p:nvPr>
        </p:nvSpPr>
        <p:spPr>
          <a:xfrm>
            <a:off x="1177925" y="704850"/>
            <a:ext cx="4697413" cy="35226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90" name="Google Shape;690;p39:notes"/>
          <p:cNvSpPr txBox="1"/>
          <p:nvPr>
            <p:ph idx="1" type="body"/>
          </p:nvPr>
        </p:nvSpPr>
        <p:spPr>
          <a:xfrm>
            <a:off x="704850" y="4462463"/>
            <a:ext cx="5643563" cy="4225925"/>
          </a:xfrm>
          <a:prstGeom prst="rect">
            <a:avLst/>
          </a:prstGeom>
          <a:noFill/>
          <a:ln>
            <a:noFill/>
          </a:ln>
        </p:spPr>
        <p:txBody>
          <a:bodyPr anchorCtr="0" anchor="t" bIns="46975" lIns="93950" spcFirstLastPara="1" rIns="93950" wrap="square" tIns="46975">
            <a:noAutofit/>
          </a:bodyPr>
          <a:lstStyle/>
          <a:p>
            <a:pPr indent="0" lvl="0" marL="0" rtl="0" algn="l">
              <a:spcBef>
                <a:spcPts val="0"/>
              </a:spcBef>
              <a:spcAft>
                <a:spcPts val="0"/>
              </a:spcAft>
              <a:buNone/>
            </a:pPr>
            <a:r>
              <a:rPr lang="en-US"/>
              <a:t>Also…intensity and power are proportional, so if power is doubled, intensity is doubled (not figuring in beam area because it didn’t change)</a:t>
            </a:r>
            <a:endParaRPr/>
          </a:p>
        </p:txBody>
      </p:sp>
      <p:sp>
        <p:nvSpPr>
          <p:cNvPr id="691" name="Google Shape;691;p39:notes"/>
          <p:cNvSpPr txBox="1"/>
          <p:nvPr>
            <p:ph idx="12" type="sldNum"/>
          </p:nvPr>
        </p:nvSpPr>
        <p:spPr>
          <a:xfrm>
            <a:off x="3995738" y="8921750"/>
            <a:ext cx="3055937" cy="469900"/>
          </a:xfrm>
          <a:prstGeom prst="rect">
            <a:avLst/>
          </a:prstGeom>
          <a:noFill/>
          <a:ln>
            <a:noFill/>
          </a:ln>
        </p:spPr>
        <p:txBody>
          <a:bodyPr anchorCtr="0" anchor="b" bIns="46975" lIns="93950" spcFirstLastPara="1" rIns="93950" wrap="square" tIns="469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4:notes"/>
          <p:cNvSpPr/>
          <p:nvPr>
            <p:ph idx="2" type="sldImg"/>
          </p:nvPr>
        </p:nvSpPr>
        <p:spPr>
          <a:xfrm>
            <a:off x="1177925" y="704850"/>
            <a:ext cx="4697413" cy="35226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21" name="Google Shape;321;p4:notes"/>
          <p:cNvSpPr txBox="1"/>
          <p:nvPr>
            <p:ph idx="1" type="body"/>
          </p:nvPr>
        </p:nvSpPr>
        <p:spPr>
          <a:xfrm>
            <a:off x="704850" y="4462463"/>
            <a:ext cx="5643563" cy="4225925"/>
          </a:xfrm>
          <a:prstGeom prst="rect">
            <a:avLst/>
          </a:prstGeom>
          <a:noFill/>
          <a:ln>
            <a:noFill/>
          </a:ln>
        </p:spPr>
        <p:txBody>
          <a:bodyPr anchorCtr="0" anchor="t" bIns="46975" lIns="93950" spcFirstLastPara="1" rIns="93950" wrap="square" tIns="46975">
            <a:noAutofit/>
          </a:bodyPr>
          <a:lstStyle/>
          <a:p>
            <a:pPr indent="0" lvl="0" marL="0" rtl="0" algn="l">
              <a:spcBef>
                <a:spcPts val="0"/>
              </a:spcBef>
              <a:spcAft>
                <a:spcPts val="0"/>
              </a:spcAft>
              <a:buNone/>
            </a:pPr>
            <a:r>
              <a:rPr lang="en-US"/>
              <a:t>Keep in mind while you are studying</a:t>
            </a:r>
            <a:endParaRPr/>
          </a:p>
        </p:txBody>
      </p:sp>
      <p:sp>
        <p:nvSpPr>
          <p:cNvPr id="322" name="Google Shape;322;p4:notes"/>
          <p:cNvSpPr txBox="1"/>
          <p:nvPr>
            <p:ph idx="12" type="sldNum"/>
          </p:nvPr>
        </p:nvSpPr>
        <p:spPr>
          <a:xfrm>
            <a:off x="3995738" y="8921750"/>
            <a:ext cx="3055937" cy="469900"/>
          </a:xfrm>
          <a:prstGeom prst="rect">
            <a:avLst/>
          </a:prstGeom>
          <a:noFill/>
          <a:ln>
            <a:noFill/>
          </a:ln>
        </p:spPr>
        <p:txBody>
          <a:bodyPr anchorCtr="0" anchor="b" bIns="46975" lIns="93950" spcFirstLastPara="1" rIns="93950" wrap="square" tIns="469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40:notes"/>
          <p:cNvSpPr txBox="1"/>
          <p:nvPr>
            <p:ph idx="1" type="body"/>
          </p:nvPr>
        </p:nvSpPr>
        <p:spPr>
          <a:xfrm>
            <a:off x="704850" y="4462463"/>
            <a:ext cx="5643563" cy="4225925"/>
          </a:xfrm>
          <a:prstGeom prst="rect">
            <a:avLst/>
          </a:prstGeom>
        </p:spPr>
        <p:txBody>
          <a:bodyPr anchorCtr="0" anchor="t" bIns="46975" lIns="93950" spcFirstLastPara="1" rIns="93950" wrap="square" tIns="46975">
            <a:noAutofit/>
          </a:bodyPr>
          <a:lstStyle/>
          <a:p>
            <a:pPr indent="0" lvl="0" marL="0" rtl="0" algn="l">
              <a:spcBef>
                <a:spcPts val="360"/>
              </a:spcBef>
              <a:spcAft>
                <a:spcPts val="0"/>
              </a:spcAft>
              <a:buNone/>
            </a:pPr>
            <a:r>
              <a:t/>
            </a:r>
            <a:endParaRPr/>
          </a:p>
        </p:txBody>
      </p:sp>
      <p:sp>
        <p:nvSpPr>
          <p:cNvPr id="697" name="Google Shape;697;p40:notes"/>
          <p:cNvSpPr/>
          <p:nvPr>
            <p:ph idx="2" type="sldImg"/>
          </p:nvPr>
        </p:nvSpPr>
        <p:spPr>
          <a:xfrm>
            <a:off x="1177925" y="704850"/>
            <a:ext cx="4697413" cy="35226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p41:notes"/>
          <p:cNvSpPr txBox="1"/>
          <p:nvPr>
            <p:ph idx="1" type="body"/>
          </p:nvPr>
        </p:nvSpPr>
        <p:spPr>
          <a:xfrm>
            <a:off x="704850" y="4462463"/>
            <a:ext cx="5643563" cy="4225925"/>
          </a:xfrm>
          <a:prstGeom prst="rect">
            <a:avLst/>
          </a:prstGeom>
        </p:spPr>
        <p:txBody>
          <a:bodyPr anchorCtr="0" anchor="t" bIns="46975" lIns="93950" spcFirstLastPara="1" rIns="93950" wrap="square" tIns="46975">
            <a:noAutofit/>
          </a:bodyPr>
          <a:lstStyle/>
          <a:p>
            <a:pPr indent="0" lvl="0" marL="0" rtl="0" algn="l">
              <a:spcBef>
                <a:spcPts val="360"/>
              </a:spcBef>
              <a:spcAft>
                <a:spcPts val="0"/>
              </a:spcAft>
              <a:buNone/>
            </a:pPr>
            <a:r>
              <a:t/>
            </a:r>
            <a:endParaRPr/>
          </a:p>
        </p:txBody>
      </p:sp>
      <p:sp>
        <p:nvSpPr>
          <p:cNvPr id="703" name="Google Shape;703;p41:notes"/>
          <p:cNvSpPr/>
          <p:nvPr>
            <p:ph idx="2" type="sldImg"/>
          </p:nvPr>
        </p:nvSpPr>
        <p:spPr>
          <a:xfrm>
            <a:off x="1177925" y="704850"/>
            <a:ext cx="4697413" cy="35226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p42:notes"/>
          <p:cNvSpPr txBox="1"/>
          <p:nvPr>
            <p:ph idx="1" type="body"/>
          </p:nvPr>
        </p:nvSpPr>
        <p:spPr>
          <a:xfrm>
            <a:off x="704850" y="4462463"/>
            <a:ext cx="5643563" cy="4225925"/>
          </a:xfrm>
          <a:prstGeom prst="rect">
            <a:avLst/>
          </a:prstGeom>
        </p:spPr>
        <p:txBody>
          <a:bodyPr anchorCtr="0" anchor="t" bIns="46975" lIns="93950" spcFirstLastPara="1" rIns="93950" wrap="square" tIns="46975">
            <a:noAutofit/>
          </a:bodyPr>
          <a:lstStyle/>
          <a:p>
            <a:pPr indent="0" lvl="0" marL="0" rtl="0" algn="l">
              <a:spcBef>
                <a:spcPts val="360"/>
              </a:spcBef>
              <a:spcAft>
                <a:spcPts val="0"/>
              </a:spcAft>
              <a:buNone/>
            </a:pPr>
            <a:r>
              <a:t/>
            </a:r>
            <a:endParaRPr/>
          </a:p>
        </p:txBody>
      </p:sp>
      <p:sp>
        <p:nvSpPr>
          <p:cNvPr id="710" name="Google Shape;710;p42:notes"/>
          <p:cNvSpPr/>
          <p:nvPr>
            <p:ph idx="2" type="sldImg"/>
          </p:nvPr>
        </p:nvSpPr>
        <p:spPr>
          <a:xfrm>
            <a:off x="1177925" y="704850"/>
            <a:ext cx="4697413" cy="35226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43:notes"/>
          <p:cNvSpPr txBox="1"/>
          <p:nvPr>
            <p:ph idx="1" type="body"/>
          </p:nvPr>
        </p:nvSpPr>
        <p:spPr>
          <a:xfrm>
            <a:off x="704850" y="4462463"/>
            <a:ext cx="5643563" cy="4225925"/>
          </a:xfrm>
          <a:prstGeom prst="rect">
            <a:avLst/>
          </a:prstGeom>
        </p:spPr>
        <p:txBody>
          <a:bodyPr anchorCtr="0" anchor="t" bIns="46975" lIns="93950" spcFirstLastPara="1" rIns="93950" wrap="square" tIns="46975">
            <a:noAutofit/>
          </a:bodyPr>
          <a:lstStyle/>
          <a:p>
            <a:pPr indent="0" lvl="0" marL="0" rtl="0" algn="l">
              <a:spcBef>
                <a:spcPts val="360"/>
              </a:spcBef>
              <a:spcAft>
                <a:spcPts val="0"/>
              </a:spcAft>
              <a:buNone/>
            </a:pPr>
            <a:r>
              <a:t/>
            </a:r>
            <a:endParaRPr/>
          </a:p>
        </p:txBody>
      </p:sp>
      <p:sp>
        <p:nvSpPr>
          <p:cNvPr id="717" name="Google Shape;717;p43:notes"/>
          <p:cNvSpPr/>
          <p:nvPr>
            <p:ph idx="2" type="sldImg"/>
          </p:nvPr>
        </p:nvSpPr>
        <p:spPr>
          <a:xfrm>
            <a:off x="1177925" y="704850"/>
            <a:ext cx="4697413" cy="35226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p44:notes"/>
          <p:cNvSpPr txBox="1"/>
          <p:nvPr>
            <p:ph idx="1" type="body"/>
          </p:nvPr>
        </p:nvSpPr>
        <p:spPr>
          <a:xfrm>
            <a:off x="704850" y="4462463"/>
            <a:ext cx="5643563" cy="4225925"/>
          </a:xfrm>
          <a:prstGeom prst="rect">
            <a:avLst/>
          </a:prstGeom>
        </p:spPr>
        <p:txBody>
          <a:bodyPr anchorCtr="0" anchor="t" bIns="46975" lIns="93950" spcFirstLastPara="1" rIns="93950" wrap="square" tIns="46975">
            <a:noAutofit/>
          </a:bodyPr>
          <a:lstStyle/>
          <a:p>
            <a:pPr indent="0" lvl="0" marL="0" rtl="0" algn="l">
              <a:spcBef>
                <a:spcPts val="360"/>
              </a:spcBef>
              <a:spcAft>
                <a:spcPts val="0"/>
              </a:spcAft>
              <a:buNone/>
            </a:pPr>
            <a:r>
              <a:t/>
            </a:r>
            <a:endParaRPr/>
          </a:p>
        </p:txBody>
      </p:sp>
      <p:sp>
        <p:nvSpPr>
          <p:cNvPr id="724" name="Google Shape;724;p44:notes"/>
          <p:cNvSpPr/>
          <p:nvPr>
            <p:ph idx="2" type="sldImg"/>
          </p:nvPr>
        </p:nvSpPr>
        <p:spPr>
          <a:xfrm>
            <a:off x="1177925" y="704850"/>
            <a:ext cx="4697413" cy="35226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45:notes"/>
          <p:cNvSpPr txBox="1"/>
          <p:nvPr>
            <p:ph idx="1" type="body"/>
          </p:nvPr>
        </p:nvSpPr>
        <p:spPr>
          <a:xfrm>
            <a:off x="704850" y="4462463"/>
            <a:ext cx="5643563" cy="4225925"/>
          </a:xfrm>
          <a:prstGeom prst="rect">
            <a:avLst/>
          </a:prstGeom>
        </p:spPr>
        <p:txBody>
          <a:bodyPr anchorCtr="0" anchor="t" bIns="46975" lIns="93950" spcFirstLastPara="1" rIns="93950" wrap="square" tIns="46975">
            <a:noAutofit/>
          </a:bodyPr>
          <a:lstStyle/>
          <a:p>
            <a:pPr indent="0" lvl="0" marL="0" rtl="0" algn="l">
              <a:spcBef>
                <a:spcPts val="360"/>
              </a:spcBef>
              <a:spcAft>
                <a:spcPts val="0"/>
              </a:spcAft>
              <a:buNone/>
            </a:pPr>
            <a:r>
              <a:t/>
            </a:r>
            <a:endParaRPr/>
          </a:p>
        </p:txBody>
      </p:sp>
      <p:sp>
        <p:nvSpPr>
          <p:cNvPr id="731" name="Google Shape;731;p45:notes"/>
          <p:cNvSpPr/>
          <p:nvPr>
            <p:ph idx="2" type="sldImg"/>
          </p:nvPr>
        </p:nvSpPr>
        <p:spPr>
          <a:xfrm>
            <a:off x="1177925" y="704850"/>
            <a:ext cx="4697413" cy="35226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46:notes"/>
          <p:cNvSpPr/>
          <p:nvPr>
            <p:ph idx="2" type="sldImg"/>
          </p:nvPr>
        </p:nvSpPr>
        <p:spPr>
          <a:xfrm>
            <a:off x="1177925" y="704850"/>
            <a:ext cx="4697413" cy="35226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38" name="Google Shape;738;p46:notes"/>
          <p:cNvSpPr txBox="1"/>
          <p:nvPr>
            <p:ph idx="1" type="body"/>
          </p:nvPr>
        </p:nvSpPr>
        <p:spPr>
          <a:xfrm>
            <a:off x="704850" y="4462463"/>
            <a:ext cx="5643563" cy="4225925"/>
          </a:xfrm>
          <a:prstGeom prst="rect">
            <a:avLst/>
          </a:prstGeom>
          <a:noFill/>
          <a:ln>
            <a:noFill/>
          </a:ln>
        </p:spPr>
        <p:txBody>
          <a:bodyPr anchorCtr="0" anchor="t" bIns="46975" lIns="93950" spcFirstLastPara="1" rIns="93950" wrap="square" tIns="46975">
            <a:noAutofit/>
          </a:bodyPr>
          <a:lstStyle/>
          <a:p>
            <a:pPr indent="0" lvl="0" marL="0" rtl="0" algn="l">
              <a:spcBef>
                <a:spcPts val="0"/>
              </a:spcBef>
              <a:spcAft>
                <a:spcPts val="0"/>
              </a:spcAft>
              <a:buNone/>
            </a:pPr>
            <a:r>
              <a:t/>
            </a:r>
            <a:endParaRPr/>
          </a:p>
        </p:txBody>
      </p:sp>
      <p:sp>
        <p:nvSpPr>
          <p:cNvPr id="739" name="Google Shape;739;p46:notes"/>
          <p:cNvSpPr txBox="1"/>
          <p:nvPr>
            <p:ph idx="12" type="sldNum"/>
          </p:nvPr>
        </p:nvSpPr>
        <p:spPr>
          <a:xfrm>
            <a:off x="3995738" y="8921750"/>
            <a:ext cx="3055937" cy="469900"/>
          </a:xfrm>
          <a:prstGeom prst="rect">
            <a:avLst/>
          </a:prstGeom>
          <a:noFill/>
          <a:ln>
            <a:noFill/>
          </a:ln>
        </p:spPr>
        <p:txBody>
          <a:bodyPr anchorCtr="0" anchor="b" bIns="46975" lIns="93950" spcFirstLastPara="1" rIns="93950" wrap="square" tIns="469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p47:notes"/>
          <p:cNvSpPr txBox="1"/>
          <p:nvPr>
            <p:ph idx="1" type="body"/>
          </p:nvPr>
        </p:nvSpPr>
        <p:spPr>
          <a:xfrm>
            <a:off x="704850" y="4462463"/>
            <a:ext cx="5643563" cy="4225925"/>
          </a:xfrm>
          <a:prstGeom prst="rect">
            <a:avLst/>
          </a:prstGeom>
        </p:spPr>
        <p:txBody>
          <a:bodyPr anchorCtr="0" anchor="t" bIns="46975" lIns="93950" spcFirstLastPara="1" rIns="93950" wrap="square" tIns="46975">
            <a:noAutofit/>
          </a:bodyPr>
          <a:lstStyle/>
          <a:p>
            <a:pPr indent="0" lvl="0" marL="0" rtl="0" algn="l">
              <a:spcBef>
                <a:spcPts val="360"/>
              </a:spcBef>
              <a:spcAft>
                <a:spcPts val="0"/>
              </a:spcAft>
              <a:buNone/>
            </a:pPr>
            <a:r>
              <a:t/>
            </a:r>
            <a:endParaRPr/>
          </a:p>
        </p:txBody>
      </p:sp>
      <p:sp>
        <p:nvSpPr>
          <p:cNvPr id="745" name="Google Shape;745;p47:notes"/>
          <p:cNvSpPr/>
          <p:nvPr>
            <p:ph idx="2" type="sldImg"/>
          </p:nvPr>
        </p:nvSpPr>
        <p:spPr>
          <a:xfrm>
            <a:off x="1177925" y="704850"/>
            <a:ext cx="4697413" cy="35226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p48:notes"/>
          <p:cNvSpPr txBox="1"/>
          <p:nvPr>
            <p:ph idx="1" type="body"/>
          </p:nvPr>
        </p:nvSpPr>
        <p:spPr>
          <a:xfrm>
            <a:off x="704850" y="4462463"/>
            <a:ext cx="5643563" cy="4225925"/>
          </a:xfrm>
          <a:prstGeom prst="rect">
            <a:avLst/>
          </a:prstGeom>
        </p:spPr>
        <p:txBody>
          <a:bodyPr anchorCtr="0" anchor="t" bIns="46975" lIns="93950" spcFirstLastPara="1" rIns="93950" wrap="square" tIns="46975">
            <a:noAutofit/>
          </a:bodyPr>
          <a:lstStyle/>
          <a:p>
            <a:pPr indent="0" lvl="0" marL="0" rtl="0" algn="l">
              <a:spcBef>
                <a:spcPts val="360"/>
              </a:spcBef>
              <a:spcAft>
                <a:spcPts val="0"/>
              </a:spcAft>
              <a:buNone/>
            </a:pPr>
            <a:r>
              <a:t/>
            </a:r>
            <a:endParaRPr/>
          </a:p>
        </p:txBody>
      </p:sp>
      <p:sp>
        <p:nvSpPr>
          <p:cNvPr id="751" name="Google Shape;751;p48:notes"/>
          <p:cNvSpPr/>
          <p:nvPr>
            <p:ph idx="2" type="sldImg"/>
          </p:nvPr>
        </p:nvSpPr>
        <p:spPr>
          <a:xfrm>
            <a:off x="1177925" y="704850"/>
            <a:ext cx="4697413" cy="35226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49:notes"/>
          <p:cNvSpPr txBox="1"/>
          <p:nvPr>
            <p:ph idx="1" type="body"/>
          </p:nvPr>
        </p:nvSpPr>
        <p:spPr>
          <a:xfrm>
            <a:off x="704850" y="4462463"/>
            <a:ext cx="5643563" cy="4225925"/>
          </a:xfrm>
          <a:prstGeom prst="rect">
            <a:avLst/>
          </a:prstGeom>
        </p:spPr>
        <p:txBody>
          <a:bodyPr anchorCtr="0" anchor="t" bIns="46975" lIns="93950" spcFirstLastPara="1" rIns="93950" wrap="square" tIns="46975">
            <a:noAutofit/>
          </a:bodyPr>
          <a:lstStyle/>
          <a:p>
            <a:pPr indent="0" lvl="0" marL="0" rtl="0" algn="l">
              <a:spcBef>
                <a:spcPts val="360"/>
              </a:spcBef>
              <a:spcAft>
                <a:spcPts val="0"/>
              </a:spcAft>
              <a:buNone/>
            </a:pPr>
            <a:r>
              <a:t/>
            </a:r>
            <a:endParaRPr/>
          </a:p>
        </p:txBody>
      </p:sp>
      <p:sp>
        <p:nvSpPr>
          <p:cNvPr id="757" name="Google Shape;757;p49:notes"/>
          <p:cNvSpPr/>
          <p:nvPr>
            <p:ph idx="2" type="sldImg"/>
          </p:nvPr>
        </p:nvSpPr>
        <p:spPr>
          <a:xfrm>
            <a:off x="1177925" y="704850"/>
            <a:ext cx="4697413" cy="35226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5:notes"/>
          <p:cNvSpPr/>
          <p:nvPr>
            <p:ph idx="2" type="sldImg"/>
          </p:nvPr>
        </p:nvSpPr>
        <p:spPr>
          <a:xfrm>
            <a:off x="1177925" y="704850"/>
            <a:ext cx="4697413" cy="35226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49" name="Google Shape;349;p5:notes"/>
          <p:cNvSpPr txBox="1"/>
          <p:nvPr>
            <p:ph idx="1" type="body"/>
          </p:nvPr>
        </p:nvSpPr>
        <p:spPr>
          <a:xfrm>
            <a:off x="704850" y="4462463"/>
            <a:ext cx="5643563" cy="4225925"/>
          </a:xfrm>
          <a:prstGeom prst="rect">
            <a:avLst/>
          </a:prstGeom>
          <a:noFill/>
          <a:ln>
            <a:noFill/>
          </a:ln>
        </p:spPr>
        <p:txBody>
          <a:bodyPr anchorCtr="0" anchor="t" bIns="46975" lIns="93950" spcFirstLastPara="1" rIns="93950" wrap="square" tIns="46975">
            <a:noAutofit/>
          </a:bodyPr>
          <a:lstStyle/>
          <a:p>
            <a:pPr indent="0" lvl="0" marL="0" rtl="0" algn="l">
              <a:spcBef>
                <a:spcPts val="0"/>
              </a:spcBef>
              <a:spcAft>
                <a:spcPts val="0"/>
              </a:spcAft>
              <a:buNone/>
            </a:pPr>
            <a:r>
              <a:rPr lang="en-US"/>
              <a:t>By sound source, we are referring to the ultrasound machine and transducer.  Some parameters are set by the system and cannot be changed by the sonographer, others can be changed by the sonographer.</a:t>
            </a:r>
            <a:endParaRPr/>
          </a:p>
        </p:txBody>
      </p:sp>
      <p:sp>
        <p:nvSpPr>
          <p:cNvPr id="350" name="Google Shape;350;p5:notes"/>
          <p:cNvSpPr txBox="1"/>
          <p:nvPr>
            <p:ph idx="12" type="sldNum"/>
          </p:nvPr>
        </p:nvSpPr>
        <p:spPr>
          <a:xfrm>
            <a:off x="3995738" y="8921750"/>
            <a:ext cx="3055937" cy="469900"/>
          </a:xfrm>
          <a:prstGeom prst="rect">
            <a:avLst/>
          </a:prstGeom>
          <a:noFill/>
          <a:ln>
            <a:noFill/>
          </a:ln>
        </p:spPr>
        <p:txBody>
          <a:bodyPr anchorCtr="0" anchor="b" bIns="46975" lIns="93950" spcFirstLastPara="1" rIns="93950" wrap="square" tIns="469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50:notes"/>
          <p:cNvSpPr txBox="1"/>
          <p:nvPr>
            <p:ph idx="1" type="body"/>
          </p:nvPr>
        </p:nvSpPr>
        <p:spPr>
          <a:xfrm>
            <a:off x="704850" y="4462463"/>
            <a:ext cx="5643563" cy="4225925"/>
          </a:xfrm>
          <a:prstGeom prst="rect">
            <a:avLst/>
          </a:prstGeom>
        </p:spPr>
        <p:txBody>
          <a:bodyPr anchorCtr="0" anchor="t" bIns="46975" lIns="93950" spcFirstLastPara="1" rIns="93950" wrap="square" tIns="46975">
            <a:noAutofit/>
          </a:bodyPr>
          <a:lstStyle/>
          <a:p>
            <a:pPr indent="0" lvl="0" marL="0" rtl="0" algn="l">
              <a:spcBef>
                <a:spcPts val="360"/>
              </a:spcBef>
              <a:spcAft>
                <a:spcPts val="0"/>
              </a:spcAft>
              <a:buNone/>
            </a:pPr>
            <a:r>
              <a:t/>
            </a:r>
            <a:endParaRPr/>
          </a:p>
        </p:txBody>
      </p:sp>
      <p:sp>
        <p:nvSpPr>
          <p:cNvPr id="763" name="Google Shape;763;p50:notes"/>
          <p:cNvSpPr/>
          <p:nvPr>
            <p:ph idx="2" type="sldImg"/>
          </p:nvPr>
        </p:nvSpPr>
        <p:spPr>
          <a:xfrm>
            <a:off x="1177925" y="704850"/>
            <a:ext cx="4697413" cy="35226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p51:notes"/>
          <p:cNvSpPr txBox="1"/>
          <p:nvPr>
            <p:ph idx="1" type="body"/>
          </p:nvPr>
        </p:nvSpPr>
        <p:spPr>
          <a:xfrm>
            <a:off x="704850" y="4462463"/>
            <a:ext cx="5643563" cy="4225925"/>
          </a:xfrm>
          <a:prstGeom prst="rect">
            <a:avLst/>
          </a:prstGeom>
        </p:spPr>
        <p:txBody>
          <a:bodyPr anchorCtr="0" anchor="t" bIns="46975" lIns="93950" spcFirstLastPara="1" rIns="93950" wrap="square" tIns="46975">
            <a:noAutofit/>
          </a:bodyPr>
          <a:lstStyle/>
          <a:p>
            <a:pPr indent="0" lvl="0" marL="0" rtl="0" algn="l">
              <a:spcBef>
                <a:spcPts val="360"/>
              </a:spcBef>
              <a:spcAft>
                <a:spcPts val="0"/>
              </a:spcAft>
              <a:buNone/>
            </a:pPr>
            <a:r>
              <a:t/>
            </a:r>
            <a:endParaRPr/>
          </a:p>
        </p:txBody>
      </p:sp>
      <p:sp>
        <p:nvSpPr>
          <p:cNvPr id="769" name="Google Shape;769;p51:notes"/>
          <p:cNvSpPr/>
          <p:nvPr>
            <p:ph idx="2" type="sldImg"/>
          </p:nvPr>
        </p:nvSpPr>
        <p:spPr>
          <a:xfrm>
            <a:off x="1177925" y="704850"/>
            <a:ext cx="4697413" cy="35226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p52:notes"/>
          <p:cNvSpPr txBox="1"/>
          <p:nvPr>
            <p:ph idx="1" type="body"/>
          </p:nvPr>
        </p:nvSpPr>
        <p:spPr>
          <a:xfrm>
            <a:off x="704850" y="4462463"/>
            <a:ext cx="5643563" cy="4225925"/>
          </a:xfrm>
          <a:prstGeom prst="rect">
            <a:avLst/>
          </a:prstGeom>
        </p:spPr>
        <p:txBody>
          <a:bodyPr anchorCtr="0" anchor="t" bIns="46975" lIns="93950" spcFirstLastPara="1" rIns="93950" wrap="square" tIns="46975">
            <a:noAutofit/>
          </a:bodyPr>
          <a:lstStyle/>
          <a:p>
            <a:pPr indent="0" lvl="0" marL="0" rtl="0" algn="l">
              <a:spcBef>
                <a:spcPts val="360"/>
              </a:spcBef>
              <a:spcAft>
                <a:spcPts val="0"/>
              </a:spcAft>
              <a:buNone/>
            </a:pPr>
            <a:r>
              <a:t/>
            </a:r>
            <a:endParaRPr/>
          </a:p>
        </p:txBody>
      </p:sp>
      <p:sp>
        <p:nvSpPr>
          <p:cNvPr id="776" name="Google Shape;776;p52:notes"/>
          <p:cNvSpPr/>
          <p:nvPr>
            <p:ph idx="2" type="sldImg"/>
          </p:nvPr>
        </p:nvSpPr>
        <p:spPr>
          <a:xfrm>
            <a:off x="1177925" y="704850"/>
            <a:ext cx="4697413" cy="35226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53:notes"/>
          <p:cNvSpPr txBox="1"/>
          <p:nvPr>
            <p:ph idx="1" type="body"/>
          </p:nvPr>
        </p:nvSpPr>
        <p:spPr>
          <a:xfrm>
            <a:off x="704850" y="4462463"/>
            <a:ext cx="5643563" cy="4225925"/>
          </a:xfrm>
          <a:prstGeom prst="rect">
            <a:avLst/>
          </a:prstGeom>
        </p:spPr>
        <p:txBody>
          <a:bodyPr anchorCtr="0" anchor="t" bIns="46975" lIns="93950" spcFirstLastPara="1" rIns="93950" wrap="square" tIns="46975">
            <a:noAutofit/>
          </a:bodyPr>
          <a:lstStyle/>
          <a:p>
            <a:pPr indent="0" lvl="0" marL="0" rtl="0" algn="l">
              <a:spcBef>
                <a:spcPts val="360"/>
              </a:spcBef>
              <a:spcAft>
                <a:spcPts val="0"/>
              </a:spcAft>
              <a:buNone/>
            </a:pPr>
            <a:r>
              <a:t/>
            </a:r>
            <a:endParaRPr/>
          </a:p>
        </p:txBody>
      </p:sp>
      <p:sp>
        <p:nvSpPr>
          <p:cNvPr id="782" name="Google Shape;782;p53:notes"/>
          <p:cNvSpPr/>
          <p:nvPr>
            <p:ph idx="2" type="sldImg"/>
          </p:nvPr>
        </p:nvSpPr>
        <p:spPr>
          <a:xfrm>
            <a:off x="1177925" y="704850"/>
            <a:ext cx="4697413" cy="35226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p54:notes"/>
          <p:cNvSpPr/>
          <p:nvPr>
            <p:ph idx="2" type="sldImg"/>
          </p:nvPr>
        </p:nvSpPr>
        <p:spPr>
          <a:xfrm>
            <a:off x="1177925" y="704850"/>
            <a:ext cx="4697413" cy="35226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88" name="Google Shape;788;p54:notes"/>
          <p:cNvSpPr txBox="1"/>
          <p:nvPr>
            <p:ph idx="1" type="body"/>
          </p:nvPr>
        </p:nvSpPr>
        <p:spPr>
          <a:xfrm>
            <a:off x="704850" y="4462463"/>
            <a:ext cx="5643563" cy="4225925"/>
          </a:xfrm>
          <a:prstGeom prst="rect">
            <a:avLst/>
          </a:prstGeom>
          <a:noFill/>
          <a:ln>
            <a:noFill/>
          </a:ln>
        </p:spPr>
        <p:txBody>
          <a:bodyPr anchorCtr="0" anchor="t" bIns="46975" lIns="93950" spcFirstLastPara="1" rIns="93950" wrap="square" tIns="46975">
            <a:noAutofit/>
          </a:bodyPr>
          <a:lstStyle/>
          <a:p>
            <a:pPr indent="0" lvl="0" marL="0" rtl="0" algn="l">
              <a:spcBef>
                <a:spcPts val="0"/>
              </a:spcBef>
              <a:spcAft>
                <a:spcPts val="0"/>
              </a:spcAft>
              <a:buNone/>
            </a:pPr>
            <a:r>
              <a:rPr lang="en-US"/>
              <a:t>Propagation speed is distance/time (mm/us)  Frequency is time  (MHz/us)  and wavelength is distance (mm)</a:t>
            </a:r>
            <a:endParaRPr/>
          </a:p>
        </p:txBody>
      </p:sp>
      <p:sp>
        <p:nvSpPr>
          <p:cNvPr id="789" name="Google Shape;789;p54:notes"/>
          <p:cNvSpPr txBox="1"/>
          <p:nvPr>
            <p:ph idx="12" type="sldNum"/>
          </p:nvPr>
        </p:nvSpPr>
        <p:spPr>
          <a:xfrm>
            <a:off x="3995738" y="8921750"/>
            <a:ext cx="3055937" cy="469900"/>
          </a:xfrm>
          <a:prstGeom prst="rect">
            <a:avLst/>
          </a:prstGeom>
          <a:noFill/>
          <a:ln>
            <a:noFill/>
          </a:ln>
        </p:spPr>
        <p:txBody>
          <a:bodyPr anchorCtr="0" anchor="b" bIns="46975" lIns="93950" spcFirstLastPara="1" rIns="93950" wrap="square" tIns="469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p55:notes"/>
          <p:cNvSpPr/>
          <p:nvPr>
            <p:ph idx="2" type="sldImg"/>
          </p:nvPr>
        </p:nvSpPr>
        <p:spPr>
          <a:xfrm>
            <a:off x="1177925" y="704850"/>
            <a:ext cx="4697413" cy="35226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95" name="Google Shape;795;p55:notes"/>
          <p:cNvSpPr txBox="1"/>
          <p:nvPr>
            <p:ph idx="1" type="body"/>
          </p:nvPr>
        </p:nvSpPr>
        <p:spPr>
          <a:xfrm>
            <a:off x="704850" y="4462463"/>
            <a:ext cx="5643563" cy="4225925"/>
          </a:xfrm>
          <a:prstGeom prst="rect">
            <a:avLst/>
          </a:prstGeom>
          <a:noFill/>
          <a:ln>
            <a:noFill/>
          </a:ln>
        </p:spPr>
        <p:txBody>
          <a:bodyPr anchorCtr="0" anchor="t" bIns="46975" lIns="93950" spcFirstLastPara="1" rIns="93950" wrap="square" tIns="46975">
            <a:noAutofit/>
          </a:bodyPr>
          <a:lstStyle/>
          <a:p>
            <a:pPr indent="0" lvl="0" marL="0" rtl="0" algn="l">
              <a:spcBef>
                <a:spcPts val="0"/>
              </a:spcBef>
              <a:spcAft>
                <a:spcPts val="0"/>
              </a:spcAft>
              <a:buNone/>
            </a:pPr>
            <a:r>
              <a:rPr lang="en-US"/>
              <a:t>Sound waves move through the medium by causing the particles to vibrate…if the particles are smooshy and move out of the way, the wave cannot go fast.  When particles are more fixed, the wave can keep going.  If particles are packed together tightly (dense) there isn’t much room to vibrate thus the wave cannot propagate quickly.</a:t>
            </a:r>
            <a:endParaRPr/>
          </a:p>
          <a:p>
            <a:pPr indent="0" lvl="0" marL="0" rtl="0" algn="l">
              <a:spcBef>
                <a:spcPts val="360"/>
              </a:spcBef>
              <a:spcAft>
                <a:spcPts val="0"/>
              </a:spcAft>
              <a:buNone/>
            </a:pPr>
            <a:r>
              <a:rPr lang="en-US"/>
              <a:t>Think of walking to the beach…when you’re on the smooth boardwalk, you can go fast because its stiff and uniform…if part of the boardwalk is a suspension bridge, you have to slow down because the bridge moves…then when you get to the sand, you must move even more slowly because the sand is very squishy…and dense.   </a:t>
            </a:r>
            <a:endParaRPr/>
          </a:p>
        </p:txBody>
      </p:sp>
      <p:sp>
        <p:nvSpPr>
          <p:cNvPr id="796" name="Google Shape;796;p55:notes"/>
          <p:cNvSpPr txBox="1"/>
          <p:nvPr>
            <p:ph idx="12" type="sldNum"/>
          </p:nvPr>
        </p:nvSpPr>
        <p:spPr>
          <a:xfrm>
            <a:off x="3995738" y="8921750"/>
            <a:ext cx="3055937" cy="469900"/>
          </a:xfrm>
          <a:prstGeom prst="rect">
            <a:avLst/>
          </a:prstGeom>
          <a:noFill/>
          <a:ln>
            <a:noFill/>
          </a:ln>
        </p:spPr>
        <p:txBody>
          <a:bodyPr anchorCtr="0" anchor="b" bIns="46975" lIns="93950" spcFirstLastPara="1" rIns="93950" wrap="square" tIns="469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p56:notes"/>
          <p:cNvSpPr/>
          <p:nvPr>
            <p:ph idx="2" type="sldImg"/>
          </p:nvPr>
        </p:nvSpPr>
        <p:spPr>
          <a:xfrm>
            <a:off x="1177925" y="704850"/>
            <a:ext cx="4697413" cy="3522663"/>
          </a:xfrm>
          <a:custGeom>
            <a:rect b="b" l="l" r="r" t="t"/>
            <a:pathLst>
              <a:path extrusionOk="0" h="120000" w="120000">
                <a:moveTo>
                  <a:pt x="0" y="0"/>
                </a:moveTo>
                <a:lnTo>
                  <a:pt x="120000" y="0"/>
                </a:lnTo>
                <a:lnTo>
                  <a:pt x="120000" y="120000"/>
                </a:lnTo>
                <a:lnTo>
                  <a:pt x="0" y="120000"/>
                </a:lnTo>
                <a:close/>
              </a:path>
            </a:pathLst>
          </a:custGeom>
          <a:noFill/>
          <a:ln>
            <a:noFill/>
          </a:ln>
        </p:spPr>
      </p:sp>
      <p:sp>
        <p:nvSpPr>
          <p:cNvPr id="807" name="Google Shape;807;p56:notes"/>
          <p:cNvSpPr txBox="1"/>
          <p:nvPr>
            <p:ph idx="1" type="body"/>
          </p:nvPr>
        </p:nvSpPr>
        <p:spPr>
          <a:xfrm>
            <a:off x="704850" y="4462463"/>
            <a:ext cx="5643563" cy="4225925"/>
          </a:xfrm>
          <a:prstGeom prst="rect">
            <a:avLst/>
          </a:prstGeom>
          <a:noFill/>
          <a:ln>
            <a:noFill/>
          </a:ln>
        </p:spPr>
        <p:txBody>
          <a:bodyPr anchorCtr="0" anchor="t" bIns="46975" lIns="93950" spcFirstLastPara="1" rIns="93950" wrap="square" tIns="46975">
            <a:noAutofit/>
          </a:bodyPr>
          <a:lstStyle/>
          <a:p>
            <a:pPr indent="0" lvl="0" marL="0" rtl="0" algn="l">
              <a:spcBef>
                <a:spcPts val="0"/>
              </a:spcBef>
              <a:spcAft>
                <a:spcPts val="0"/>
              </a:spcAft>
              <a:buNone/>
            </a:pPr>
            <a:r>
              <a:rPr lang="en-US">
                <a:latin typeface="Arial"/>
                <a:ea typeface="Arial"/>
                <a:cs typeface="Arial"/>
                <a:sym typeface="Arial"/>
              </a:rPr>
              <a:t>Know this table – be able to order the media by speed</a:t>
            </a:r>
            <a:endParaRPr/>
          </a:p>
        </p:txBody>
      </p:sp>
      <p:sp>
        <p:nvSpPr>
          <p:cNvPr id="808" name="Google Shape;808;p56:notes"/>
          <p:cNvSpPr txBox="1"/>
          <p:nvPr>
            <p:ph idx="12" type="sldNum"/>
          </p:nvPr>
        </p:nvSpPr>
        <p:spPr>
          <a:xfrm>
            <a:off x="3995738" y="8921750"/>
            <a:ext cx="3055937" cy="469900"/>
          </a:xfrm>
          <a:prstGeom prst="rect">
            <a:avLst/>
          </a:prstGeom>
          <a:noFill/>
          <a:ln>
            <a:noFill/>
          </a:ln>
        </p:spPr>
        <p:txBody>
          <a:bodyPr anchorCtr="0" anchor="b" bIns="46975" lIns="93950" spcFirstLastPara="1" rIns="93950" wrap="square" tIns="46975">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6:notes"/>
          <p:cNvSpPr/>
          <p:nvPr>
            <p:ph idx="2" type="sldImg"/>
          </p:nvPr>
        </p:nvSpPr>
        <p:spPr>
          <a:xfrm>
            <a:off x="1177925" y="704850"/>
            <a:ext cx="4697413" cy="35226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75" name="Google Shape;375;p6:notes"/>
          <p:cNvSpPr txBox="1"/>
          <p:nvPr>
            <p:ph idx="1" type="body"/>
          </p:nvPr>
        </p:nvSpPr>
        <p:spPr>
          <a:xfrm>
            <a:off x="704850" y="4462463"/>
            <a:ext cx="5643563" cy="4225925"/>
          </a:xfrm>
          <a:prstGeom prst="rect">
            <a:avLst/>
          </a:prstGeom>
          <a:noFill/>
          <a:ln>
            <a:noFill/>
          </a:ln>
        </p:spPr>
        <p:txBody>
          <a:bodyPr anchorCtr="0" anchor="t" bIns="46975" lIns="93950" spcFirstLastPara="1" rIns="93950" wrap="square" tIns="46975">
            <a:noAutofit/>
          </a:bodyPr>
          <a:lstStyle/>
          <a:p>
            <a:pPr indent="0" lvl="0" marL="0" rtl="0" algn="l">
              <a:spcBef>
                <a:spcPts val="0"/>
              </a:spcBef>
              <a:spcAft>
                <a:spcPts val="0"/>
              </a:spcAft>
              <a:buNone/>
            </a:pPr>
            <a:r>
              <a:rPr lang="en-US"/>
              <a:t>When we refer to the medium in ultrasound physics, unless otherwise specified, we are speaking about soft tissue.  </a:t>
            </a:r>
            <a:endParaRPr/>
          </a:p>
        </p:txBody>
      </p:sp>
      <p:sp>
        <p:nvSpPr>
          <p:cNvPr id="376" name="Google Shape;376;p6:notes"/>
          <p:cNvSpPr txBox="1"/>
          <p:nvPr>
            <p:ph idx="12" type="sldNum"/>
          </p:nvPr>
        </p:nvSpPr>
        <p:spPr>
          <a:xfrm>
            <a:off x="3995738" y="8921750"/>
            <a:ext cx="3055937" cy="469900"/>
          </a:xfrm>
          <a:prstGeom prst="rect">
            <a:avLst/>
          </a:prstGeom>
          <a:noFill/>
          <a:ln>
            <a:noFill/>
          </a:ln>
        </p:spPr>
        <p:txBody>
          <a:bodyPr anchorCtr="0" anchor="b" bIns="46975" lIns="93950" spcFirstLastPara="1" rIns="93950" wrap="square" tIns="469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7:notes"/>
          <p:cNvSpPr/>
          <p:nvPr>
            <p:ph idx="2" type="sldImg"/>
          </p:nvPr>
        </p:nvSpPr>
        <p:spPr>
          <a:xfrm>
            <a:off x="1177925" y="704850"/>
            <a:ext cx="4697413" cy="35226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97" name="Google Shape;397;p7:notes"/>
          <p:cNvSpPr txBox="1"/>
          <p:nvPr>
            <p:ph idx="1" type="body"/>
          </p:nvPr>
        </p:nvSpPr>
        <p:spPr>
          <a:xfrm>
            <a:off x="704850" y="4462463"/>
            <a:ext cx="5643563" cy="4225925"/>
          </a:xfrm>
          <a:prstGeom prst="rect">
            <a:avLst/>
          </a:prstGeom>
          <a:noFill/>
          <a:ln>
            <a:noFill/>
          </a:ln>
        </p:spPr>
        <p:txBody>
          <a:bodyPr anchorCtr="0" anchor="t" bIns="46975" lIns="93950" spcFirstLastPara="1" rIns="93950" wrap="square" tIns="46975">
            <a:noAutofit/>
          </a:bodyPr>
          <a:lstStyle/>
          <a:p>
            <a:pPr indent="0" lvl="0" marL="0" rtl="0" algn="l">
              <a:spcBef>
                <a:spcPts val="0"/>
              </a:spcBef>
              <a:spcAft>
                <a:spcPts val="0"/>
              </a:spcAft>
              <a:buNone/>
            </a:pPr>
            <a:r>
              <a:rPr lang="en-US"/>
              <a:t>Table shows if the operator can adjust the machine settings to impact the parameter</a:t>
            </a:r>
            <a:endParaRPr/>
          </a:p>
        </p:txBody>
      </p:sp>
      <p:sp>
        <p:nvSpPr>
          <p:cNvPr id="398" name="Google Shape;398;p7:notes"/>
          <p:cNvSpPr txBox="1"/>
          <p:nvPr>
            <p:ph idx="12" type="sldNum"/>
          </p:nvPr>
        </p:nvSpPr>
        <p:spPr>
          <a:xfrm>
            <a:off x="3995738" y="8921750"/>
            <a:ext cx="3055937" cy="469900"/>
          </a:xfrm>
          <a:prstGeom prst="rect">
            <a:avLst/>
          </a:prstGeom>
          <a:noFill/>
          <a:ln>
            <a:noFill/>
          </a:ln>
        </p:spPr>
        <p:txBody>
          <a:bodyPr anchorCtr="0" anchor="b" bIns="46975" lIns="93950" spcFirstLastPara="1" rIns="93950" wrap="square" tIns="469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8:notes"/>
          <p:cNvSpPr txBox="1"/>
          <p:nvPr>
            <p:ph idx="12" type="sldNum"/>
          </p:nvPr>
        </p:nvSpPr>
        <p:spPr>
          <a:xfrm>
            <a:off x="3995738" y="8921750"/>
            <a:ext cx="3055937" cy="469900"/>
          </a:xfrm>
          <a:prstGeom prst="rect">
            <a:avLst/>
          </a:prstGeom>
          <a:noFill/>
          <a:ln>
            <a:noFill/>
          </a:ln>
        </p:spPr>
        <p:txBody>
          <a:bodyPr anchorCtr="0" anchor="b" bIns="46975" lIns="93950" spcFirstLastPara="1" rIns="93950" wrap="square" tIns="46975">
            <a:noAutofit/>
          </a:bodyPr>
          <a:lstStyle/>
          <a:p>
            <a:pPr indent="0" lvl="0" marL="0" rtl="0" algn="r">
              <a:spcBef>
                <a:spcPts val="0"/>
              </a:spcBef>
              <a:spcAft>
                <a:spcPts val="0"/>
              </a:spcAft>
              <a:buNone/>
            </a:pPr>
            <a:fld id="{00000000-1234-1234-1234-123412341234}" type="slidenum">
              <a:rPr b="0" i="0" lang="en-US" sz="1200" u="none" cap="none" strike="noStrike">
                <a:solidFill>
                  <a:schemeClr val="lt1"/>
                </a:solidFill>
                <a:latin typeface="Arial"/>
                <a:ea typeface="Arial"/>
                <a:cs typeface="Arial"/>
                <a:sym typeface="Arial"/>
              </a:rPr>
              <a:t>‹#›</a:t>
            </a:fld>
            <a:endParaRPr b="0" i="0" sz="1200" u="none" cap="none" strike="noStrike">
              <a:solidFill>
                <a:schemeClr val="lt1"/>
              </a:solidFill>
              <a:latin typeface="Arial"/>
              <a:ea typeface="Arial"/>
              <a:cs typeface="Arial"/>
              <a:sym typeface="Arial"/>
            </a:endParaRPr>
          </a:p>
        </p:txBody>
      </p:sp>
      <p:sp>
        <p:nvSpPr>
          <p:cNvPr id="412" name="Google Shape;412;p8:notes"/>
          <p:cNvSpPr/>
          <p:nvPr>
            <p:ph idx="2" type="sldImg"/>
          </p:nvPr>
        </p:nvSpPr>
        <p:spPr>
          <a:xfrm>
            <a:off x="1177925" y="704850"/>
            <a:ext cx="4697413" cy="3522663"/>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3" name="Google Shape;413;p8:notes"/>
          <p:cNvSpPr txBox="1"/>
          <p:nvPr>
            <p:ph idx="1" type="body"/>
          </p:nvPr>
        </p:nvSpPr>
        <p:spPr>
          <a:xfrm>
            <a:off x="704850" y="4462463"/>
            <a:ext cx="5643563" cy="4225925"/>
          </a:xfrm>
          <a:prstGeom prst="rect">
            <a:avLst/>
          </a:prstGeom>
          <a:noFill/>
          <a:ln>
            <a:noFill/>
          </a:ln>
        </p:spPr>
        <p:txBody>
          <a:bodyPr anchorCtr="0" anchor="t" bIns="46975" lIns="93950" spcFirstLastPara="1" rIns="93950" wrap="square" tIns="46975">
            <a:noAutofit/>
          </a:bodyPr>
          <a:lstStyle/>
          <a:p>
            <a:pPr indent="0" lvl="0" marL="0" rtl="0" algn="l">
              <a:spcBef>
                <a:spcPts val="0"/>
              </a:spcBef>
              <a:spcAft>
                <a:spcPts val="0"/>
              </a:spcAft>
              <a:buNone/>
            </a:pPr>
            <a:r>
              <a:rPr lang="en-US">
                <a:latin typeface="Arial"/>
                <a:ea typeface="Arial"/>
                <a:cs typeface="Arial"/>
                <a:sym typeface="Arial"/>
              </a:rPr>
              <a:t>Draw sound wave and define different parts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9:notes"/>
          <p:cNvSpPr txBox="1"/>
          <p:nvPr>
            <p:ph idx="1" type="body"/>
          </p:nvPr>
        </p:nvSpPr>
        <p:spPr>
          <a:xfrm>
            <a:off x="704850" y="4462463"/>
            <a:ext cx="5643563" cy="4225925"/>
          </a:xfrm>
          <a:prstGeom prst="rect">
            <a:avLst/>
          </a:prstGeom>
        </p:spPr>
        <p:txBody>
          <a:bodyPr anchorCtr="0" anchor="t" bIns="46975" lIns="93950" spcFirstLastPara="1" rIns="93950" wrap="square" tIns="46975">
            <a:noAutofit/>
          </a:bodyPr>
          <a:lstStyle/>
          <a:p>
            <a:pPr indent="0" lvl="0" marL="0" rtl="0" algn="l">
              <a:spcBef>
                <a:spcPts val="360"/>
              </a:spcBef>
              <a:spcAft>
                <a:spcPts val="0"/>
              </a:spcAft>
              <a:buNone/>
            </a:pPr>
            <a:r>
              <a:rPr lang="en-US"/>
              <a:t>period, </a:t>
            </a:r>
            <a:r>
              <a:rPr lang="en-US"/>
              <a:t>wavelength</a:t>
            </a:r>
            <a:r>
              <a:rPr lang="en-US"/>
              <a:t>, frequency, amplitude  Note: Period is denoted by a “T” and frequency is “f”</a:t>
            </a:r>
            <a:endParaRPr/>
          </a:p>
        </p:txBody>
      </p:sp>
      <p:sp>
        <p:nvSpPr>
          <p:cNvPr id="448" name="Google Shape;448;p9:notes"/>
          <p:cNvSpPr/>
          <p:nvPr>
            <p:ph idx="2" type="sldImg"/>
          </p:nvPr>
        </p:nvSpPr>
        <p:spPr>
          <a:xfrm>
            <a:off x="1177925" y="704850"/>
            <a:ext cx="4697413" cy="35226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6" name="Shape 26"/>
        <p:cNvGrpSpPr/>
        <p:nvPr/>
      </p:nvGrpSpPr>
      <p:grpSpPr>
        <a:xfrm>
          <a:off x="0" y="0"/>
          <a:ext cx="0" cy="0"/>
          <a:chOff x="0" y="0"/>
          <a:chExt cx="0" cy="0"/>
        </a:xfrm>
      </p:grpSpPr>
      <p:grpSp>
        <p:nvGrpSpPr>
          <p:cNvPr id="27" name="Google Shape;27;p58"/>
          <p:cNvGrpSpPr/>
          <p:nvPr/>
        </p:nvGrpSpPr>
        <p:grpSpPr>
          <a:xfrm>
            <a:off x="-1588" y="0"/>
            <a:ext cx="9145588" cy="6860798"/>
            <a:chOff x="-1588" y="0"/>
            <a:chExt cx="9145588" cy="6860798"/>
          </a:xfrm>
        </p:grpSpPr>
        <p:sp>
          <p:nvSpPr>
            <p:cNvPr id="28" name="Google Shape;28;p58"/>
            <p:cNvSpPr/>
            <p:nvPr/>
          </p:nvSpPr>
          <p:spPr>
            <a:xfrm>
              <a:off x="0" y="0"/>
              <a:ext cx="9118832" cy="6858000"/>
            </a:xfrm>
            <a:prstGeom prst="rect">
              <a:avLst/>
            </a:prstGeom>
            <a:blipFill rotWithShape="1">
              <a:blip r:embed="rId2">
                <a:alphaModFix/>
              </a:blip>
              <a:stretch>
                <a:fillRect b="0" l="-16712" r="-16986"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58"/>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58"/>
            <p:cNvSpPr/>
            <p:nvPr/>
          </p:nvSpPr>
          <p:spPr>
            <a:xfrm>
              <a:off x="629943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58"/>
            <p:cNvSpPr/>
            <p:nvPr/>
          </p:nvSpPr>
          <p:spPr>
            <a:xfrm>
              <a:off x="5689832" y="0"/>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8"/>
            <p:cNvSpPr/>
            <p:nvPr/>
          </p:nvSpPr>
          <p:spPr>
            <a:xfrm>
              <a:off x="6299432" y="5870198"/>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8"/>
            <p:cNvSpPr/>
            <p:nvPr/>
          </p:nvSpPr>
          <p:spPr>
            <a:xfrm>
              <a:off x="-1588"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58"/>
            <p:cNvSpPr/>
            <p:nvPr/>
          </p:nvSpPr>
          <p:spPr>
            <a:xfrm>
              <a:off x="0" y="0"/>
              <a:ext cx="9144000" cy="6858000"/>
            </a:xfrm>
            <a:custGeom>
              <a:rect b="b" l="l" r="r" t="t"/>
              <a:pathLst>
                <a:path extrusionOk="0" h="4320" w="576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p:spPr>
        </p:sp>
      </p:grpSp>
      <p:sp>
        <p:nvSpPr>
          <p:cNvPr id="35" name="Google Shape;35;p58"/>
          <p:cNvSpPr txBox="1"/>
          <p:nvPr>
            <p:ph type="ctrTitle"/>
          </p:nvPr>
        </p:nvSpPr>
        <p:spPr>
          <a:xfrm>
            <a:off x="866440" y="2226503"/>
            <a:ext cx="5917679" cy="255087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1"/>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8"/>
          <p:cNvSpPr txBox="1"/>
          <p:nvPr>
            <p:ph idx="1" type="subTitle"/>
          </p:nvPr>
        </p:nvSpPr>
        <p:spPr>
          <a:xfrm>
            <a:off x="866440" y="4777380"/>
            <a:ext cx="5917679" cy="861420"/>
          </a:xfrm>
          <a:prstGeom prst="rect">
            <a:avLst/>
          </a:prstGeom>
          <a:noFill/>
          <a:ln>
            <a:noFill/>
          </a:ln>
        </p:spPr>
        <p:txBody>
          <a:bodyPr anchorCtr="0" anchor="t" bIns="45700" lIns="91425" spcFirstLastPara="1" rIns="91425" wrap="square" tIns="45700">
            <a:normAutofit/>
          </a:bodyPr>
          <a:lstStyle>
            <a:lvl1pPr lvl="0" algn="l">
              <a:spcBef>
                <a:spcPts val="1000"/>
              </a:spcBef>
              <a:spcAft>
                <a:spcPts val="0"/>
              </a:spcAft>
              <a:buSzPts val="1440"/>
              <a:buNone/>
              <a:defRPr cap="none">
                <a:solidFill>
                  <a:srgbClr val="EE52A4"/>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p:txBody>
      </p:sp>
      <p:sp>
        <p:nvSpPr>
          <p:cNvPr id="37" name="Google Shape;37;p58"/>
          <p:cNvSpPr txBox="1"/>
          <p:nvPr>
            <p:ph idx="10" type="dt"/>
          </p:nvPr>
        </p:nvSpPr>
        <p:spPr>
          <a:xfrm rot="5400000">
            <a:off x="7498080" y="1828800"/>
            <a:ext cx="990599" cy="22865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8"/>
          <p:cNvSpPr txBox="1"/>
          <p:nvPr>
            <p:ph idx="11" type="ftr"/>
          </p:nvPr>
        </p:nvSpPr>
        <p:spPr>
          <a:xfrm rot="5400000">
            <a:off x="6236208" y="3264408"/>
            <a:ext cx="3859795" cy="2286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8"/>
          <p:cNvSpPr/>
          <p:nvPr/>
        </p:nvSpPr>
        <p:spPr>
          <a:xfrm>
            <a:off x="7745644" y="0"/>
            <a:ext cx="685800" cy="1099458"/>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8"/>
          <p:cNvSpPr txBox="1"/>
          <p:nvPr>
            <p:ph idx="12" type="sldNum"/>
          </p:nvPr>
        </p:nvSpPr>
        <p:spPr>
          <a:xfrm>
            <a:off x="7678616" y="295730"/>
            <a:ext cx="791308" cy="767687"/>
          </a:xfrm>
          <a:prstGeom prst="rect">
            <a:avLst/>
          </a:prstGeom>
          <a:noFill/>
          <a:ln>
            <a:noFill/>
          </a:ln>
        </p:spPr>
        <p:txBody>
          <a:bodyPr anchorCtr="0" anchor="b" bIns="45700" lIns="91425" spcFirstLastPara="1" rIns="91425" wrap="square" tIns="45700">
            <a:noAutofit/>
          </a:bodyPr>
          <a:lstStyle>
            <a:lvl1pPr indent="0" lvl="0" marL="0" marR="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2" name="Shape 142"/>
        <p:cNvGrpSpPr/>
        <p:nvPr/>
      </p:nvGrpSpPr>
      <p:grpSpPr>
        <a:xfrm>
          <a:off x="0" y="0"/>
          <a:ext cx="0" cy="0"/>
          <a:chOff x="0" y="0"/>
          <a:chExt cx="0" cy="0"/>
        </a:xfrm>
      </p:grpSpPr>
      <p:sp>
        <p:nvSpPr>
          <p:cNvPr id="143" name="Google Shape;143;p71"/>
          <p:cNvSpPr/>
          <p:nvPr/>
        </p:nvSpPr>
        <p:spPr>
          <a:xfrm>
            <a:off x="7745644" y="0"/>
            <a:ext cx="685800" cy="1099458"/>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71"/>
          <p:cNvSpPr txBox="1"/>
          <p:nvPr>
            <p:ph idx="10" type="dt"/>
          </p:nvPr>
        </p:nvSpPr>
        <p:spPr>
          <a:xfrm>
            <a:off x="7574443" y="6365498"/>
            <a:ext cx="990599" cy="228659"/>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71"/>
          <p:cNvSpPr txBox="1"/>
          <p:nvPr>
            <p:ph idx="11" type="ftr"/>
          </p:nvPr>
        </p:nvSpPr>
        <p:spPr>
          <a:xfrm>
            <a:off x="590843" y="6365497"/>
            <a:ext cx="3859795" cy="2286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71"/>
          <p:cNvSpPr txBox="1"/>
          <p:nvPr>
            <p:ph idx="12" type="sldNum"/>
          </p:nvPr>
        </p:nvSpPr>
        <p:spPr>
          <a:xfrm>
            <a:off x="7678616" y="295730"/>
            <a:ext cx="791308" cy="767687"/>
          </a:xfrm>
          <a:prstGeom prst="rect">
            <a:avLst/>
          </a:prstGeom>
          <a:noFill/>
          <a:ln>
            <a:noFill/>
          </a:ln>
        </p:spPr>
        <p:txBody>
          <a:bodyPr anchorCtr="0" anchor="b" bIns="45700" lIns="91425" spcFirstLastPara="1" rIns="91425" wrap="square" tIns="45700">
            <a:noAutofit/>
          </a:bodyPr>
          <a:lstStyle>
            <a:lvl1pPr indent="0" lvl="0" marL="0" marR="0" algn="ctr">
              <a:spcBef>
                <a:spcPts val="0"/>
              </a:spcBef>
              <a:buNone/>
              <a:defRPr sz="2800">
                <a:solidFill>
                  <a:schemeClr val="lt1"/>
                </a:solidFill>
                <a:latin typeface="Century Gothic"/>
                <a:ea typeface="Century Gothic"/>
                <a:cs typeface="Century Gothic"/>
                <a:sym typeface="Century Gothic"/>
              </a:defRPr>
            </a:lvl1pPr>
            <a:lvl2pPr indent="0" lvl="1" marL="0" marR="0" algn="ctr">
              <a:spcBef>
                <a:spcPts val="0"/>
              </a:spcBef>
              <a:buNone/>
              <a:defRPr sz="2800">
                <a:solidFill>
                  <a:schemeClr val="lt1"/>
                </a:solidFill>
                <a:latin typeface="Century Gothic"/>
                <a:ea typeface="Century Gothic"/>
                <a:cs typeface="Century Gothic"/>
                <a:sym typeface="Century Gothic"/>
              </a:defRPr>
            </a:lvl2pPr>
            <a:lvl3pPr indent="0" lvl="2" marL="0" marR="0" algn="ctr">
              <a:spcBef>
                <a:spcPts val="0"/>
              </a:spcBef>
              <a:buNone/>
              <a:defRPr sz="2800">
                <a:solidFill>
                  <a:schemeClr val="lt1"/>
                </a:solidFill>
                <a:latin typeface="Century Gothic"/>
                <a:ea typeface="Century Gothic"/>
                <a:cs typeface="Century Gothic"/>
                <a:sym typeface="Century Gothic"/>
              </a:defRPr>
            </a:lvl3pPr>
            <a:lvl4pPr indent="0" lvl="3" marL="0" marR="0" algn="ctr">
              <a:spcBef>
                <a:spcPts val="0"/>
              </a:spcBef>
              <a:buNone/>
              <a:defRPr sz="2800">
                <a:solidFill>
                  <a:schemeClr val="lt1"/>
                </a:solidFill>
                <a:latin typeface="Century Gothic"/>
                <a:ea typeface="Century Gothic"/>
                <a:cs typeface="Century Gothic"/>
                <a:sym typeface="Century Gothic"/>
              </a:defRPr>
            </a:lvl4pPr>
            <a:lvl5pPr indent="0" lvl="4" marL="0" marR="0" algn="ctr">
              <a:spcBef>
                <a:spcPts val="0"/>
              </a:spcBef>
              <a:buNone/>
              <a:defRPr sz="2800">
                <a:solidFill>
                  <a:schemeClr val="lt1"/>
                </a:solidFill>
                <a:latin typeface="Century Gothic"/>
                <a:ea typeface="Century Gothic"/>
                <a:cs typeface="Century Gothic"/>
                <a:sym typeface="Century Gothic"/>
              </a:defRPr>
            </a:lvl5pPr>
            <a:lvl6pPr indent="0" lvl="5" marL="0" marR="0" algn="ctr">
              <a:spcBef>
                <a:spcPts val="0"/>
              </a:spcBef>
              <a:buNone/>
              <a:defRPr sz="2800">
                <a:solidFill>
                  <a:schemeClr val="lt1"/>
                </a:solidFill>
                <a:latin typeface="Century Gothic"/>
                <a:ea typeface="Century Gothic"/>
                <a:cs typeface="Century Gothic"/>
                <a:sym typeface="Century Gothic"/>
              </a:defRPr>
            </a:lvl6pPr>
            <a:lvl7pPr indent="0" lvl="6" marL="0" marR="0" algn="ctr">
              <a:spcBef>
                <a:spcPts val="0"/>
              </a:spcBef>
              <a:buNone/>
              <a:defRPr sz="2800">
                <a:solidFill>
                  <a:schemeClr val="lt1"/>
                </a:solidFill>
                <a:latin typeface="Century Gothic"/>
                <a:ea typeface="Century Gothic"/>
                <a:cs typeface="Century Gothic"/>
                <a:sym typeface="Century Gothic"/>
              </a:defRPr>
            </a:lvl7pPr>
            <a:lvl8pPr indent="0" lvl="7" marL="0" marR="0" algn="ctr">
              <a:spcBef>
                <a:spcPts val="0"/>
              </a:spcBef>
              <a:buNone/>
              <a:defRPr sz="2800">
                <a:solidFill>
                  <a:schemeClr val="lt1"/>
                </a:solidFill>
                <a:latin typeface="Century Gothic"/>
                <a:ea typeface="Century Gothic"/>
                <a:cs typeface="Century Gothic"/>
                <a:sym typeface="Century Gothic"/>
              </a:defRPr>
            </a:lvl8pPr>
            <a:lvl9pPr indent="0" lvl="8" marL="0" marR="0" algn="ctr">
              <a:spcBef>
                <a:spcPts val="0"/>
              </a:spcBef>
              <a:buNone/>
              <a:defRPr sz="2800">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47" name="Shape 147"/>
        <p:cNvGrpSpPr/>
        <p:nvPr/>
      </p:nvGrpSpPr>
      <p:grpSpPr>
        <a:xfrm>
          <a:off x="0" y="0"/>
          <a:ext cx="0" cy="0"/>
          <a:chOff x="0" y="0"/>
          <a:chExt cx="0" cy="0"/>
        </a:xfrm>
      </p:grpSpPr>
      <p:grpSp>
        <p:nvGrpSpPr>
          <p:cNvPr id="148" name="Google Shape;148;p62"/>
          <p:cNvGrpSpPr/>
          <p:nvPr/>
        </p:nvGrpSpPr>
        <p:grpSpPr>
          <a:xfrm>
            <a:off x="-1588" y="0"/>
            <a:ext cx="9145588" cy="6860798"/>
            <a:chOff x="-1588" y="0"/>
            <a:chExt cx="9145588" cy="6860798"/>
          </a:xfrm>
        </p:grpSpPr>
        <p:sp>
          <p:nvSpPr>
            <p:cNvPr id="149" name="Google Shape;149;p62"/>
            <p:cNvSpPr/>
            <p:nvPr/>
          </p:nvSpPr>
          <p:spPr>
            <a:xfrm>
              <a:off x="0" y="0"/>
              <a:ext cx="9118832" cy="6858000"/>
            </a:xfrm>
            <a:prstGeom prst="rect">
              <a:avLst/>
            </a:prstGeom>
            <a:blipFill rotWithShape="1">
              <a:blip r:embed="rId2">
                <a:alphaModFix/>
              </a:blip>
              <a:stretch>
                <a:fillRect b="0" l="-16712" r="-16986"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62"/>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62"/>
            <p:cNvSpPr/>
            <p:nvPr/>
          </p:nvSpPr>
          <p:spPr>
            <a:xfrm>
              <a:off x="629943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62"/>
            <p:cNvSpPr/>
            <p:nvPr/>
          </p:nvSpPr>
          <p:spPr>
            <a:xfrm>
              <a:off x="5689832" y="0"/>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62"/>
            <p:cNvSpPr/>
            <p:nvPr/>
          </p:nvSpPr>
          <p:spPr>
            <a:xfrm>
              <a:off x="6299432" y="5870198"/>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62"/>
            <p:cNvSpPr/>
            <p:nvPr/>
          </p:nvSpPr>
          <p:spPr>
            <a:xfrm>
              <a:off x="-1588"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62"/>
            <p:cNvSpPr/>
            <p:nvPr/>
          </p:nvSpPr>
          <p:spPr>
            <a:xfrm>
              <a:off x="5283673" y="402165"/>
              <a:ext cx="3465769"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62"/>
            <p:cNvSpPr/>
            <p:nvPr/>
          </p:nvSpPr>
          <p:spPr>
            <a:xfrm rot="-5400000">
              <a:off x="2852610" y="1765596"/>
              <a:ext cx="5995993" cy="3326809"/>
            </a:xfrm>
            <a:custGeom>
              <a:rect b="b" l="l" r="r" t="t"/>
              <a:pathLst>
                <a:path extrusionOk="0" h="2752" w="4960">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lt1"/>
            </a:solidFill>
            <a:ln>
              <a:noFill/>
            </a:ln>
          </p:spPr>
        </p:sp>
        <p:sp>
          <p:nvSpPr>
            <p:cNvPr id="157" name="Google Shape;157;p62"/>
            <p:cNvSpPr/>
            <p:nvPr/>
          </p:nvSpPr>
          <p:spPr>
            <a:xfrm rot="-5912394">
              <a:off x="3074559" y="1458373"/>
              <a:ext cx="2377690" cy="317748"/>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62"/>
            <p:cNvSpPr/>
            <p:nvPr/>
          </p:nvSpPr>
          <p:spPr>
            <a:xfrm>
              <a:off x="0" y="0"/>
              <a:ext cx="9144000" cy="6858000"/>
            </a:xfrm>
            <a:custGeom>
              <a:rect b="b" l="l" r="r" t="t"/>
              <a:pathLst>
                <a:path extrusionOk="0" h="4320" w="576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p:spPr>
        </p:sp>
      </p:grpSp>
      <p:sp>
        <p:nvSpPr>
          <p:cNvPr id="159" name="Google Shape;159;p62"/>
          <p:cNvSpPr txBox="1"/>
          <p:nvPr>
            <p:ph type="title"/>
          </p:nvPr>
        </p:nvSpPr>
        <p:spPr>
          <a:xfrm>
            <a:off x="866440" y="1381390"/>
            <a:ext cx="2987089" cy="157480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 name="Google Shape;160;p62"/>
          <p:cNvSpPr/>
          <p:nvPr>
            <p:ph idx="2" type="pic"/>
          </p:nvPr>
        </p:nvSpPr>
        <p:spPr>
          <a:xfrm>
            <a:off x="4722909" y="1320800"/>
            <a:ext cx="2791102" cy="42164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61" name="Google Shape;161;p62"/>
          <p:cNvSpPr txBox="1"/>
          <p:nvPr>
            <p:ph idx="1" type="body"/>
          </p:nvPr>
        </p:nvSpPr>
        <p:spPr>
          <a:xfrm>
            <a:off x="866440" y="3086100"/>
            <a:ext cx="2987089" cy="24511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solidFill>
                  <a:srgbClr val="EE52A4"/>
                </a:solidFill>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62" name="Google Shape;162;p62"/>
          <p:cNvSpPr txBox="1"/>
          <p:nvPr>
            <p:ph idx="10" type="dt"/>
          </p:nvPr>
        </p:nvSpPr>
        <p:spPr>
          <a:xfrm>
            <a:off x="7574443" y="6365498"/>
            <a:ext cx="990599" cy="228659"/>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 name="Google Shape;163;p62"/>
          <p:cNvSpPr txBox="1"/>
          <p:nvPr>
            <p:ph idx="11" type="ftr"/>
          </p:nvPr>
        </p:nvSpPr>
        <p:spPr>
          <a:xfrm>
            <a:off x="590843" y="6365497"/>
            <a:ext cx="3859795" cy="2286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 name="Google Shape;164;p62"/>
          <p:cNvSpPr/>
          <p:nvPr/>
        </p:nvSpPr>
        <p:spPr>
          <a:xfrm>
            <a:off x="7745644" y="0"/>
            <a:ext cx="685800" cy="1099458"/>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62"/>
          <p:cNvSpPr txBox="1"/>
          <p:nvPr>
            <p:ph idx="12" type="sldNum"/>
          </p:nvPr>
        </p:nvSpPr>
        <p:spPr>
          <a:xfrm>
            <a:off x="7678616" y="295730"/>
            <a:ext cx="791308" cy="767687"/>
          </a:xfrm>
          <a:prstGeom prst="rect">
            <a:avLst/>
          </a:prstGeom>
          <a:noFill/>
          <a:ln>
            <a:noFill/>
          </a:ln>
        </p:spPr>
        <p:txBody>
          <a:bodyPr anchorCtr="0" anchor="b" bIns="45700" lIns="91425" spcFirstLastPara="1" rIns="91425" wrap="square" tIns="45700">
            <a:noAutofit/>
          </a:bodyPr>
          <a:lstStyle>
            <a:lvl1pPr indent="0" lvl="0" marL="0" marR="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showMasterSp="0">
  <p:cSld name="Quote with Caption">
    <p:spTree>
      <p:nvGrpSpPr>
        <p:cNvPr id="166" name="Shape 166"/>
        <p:cNvGrpSpPr/>
        <p:nvPr/>
      </p:nvGrpSpPr>
      <p:grpSpPr>
        <a:xfrm>
          <a:off x="0" y="0"/>
          <a:ext cx="0" cy="0"/>
          <a:chOff x="0" y="0"/>
          <a:chExt cx="0" cy="0"/>
        </a:xfrm>
      </p:grpSpPr>
      <p:grpSp>
        <p:nvGrpSpPr>
          <p:cNvPr id="167" name="Google Shape;167;p72"/>
          <p:cNvGrpSpPr/>
          <p:nvPr/>
        </p:nvGrpSpPr>
        <p:grpSpPr>
          <a:xfrm>
            <a:off x="-1588" y="0"/>
            <a:ext cx="9145588" cy="6860798"/>
            <a:chOff x="-1588" y="0"/>
            <a:chExt cx="9145588" cy="6860798"/>
          </a:xfrm>
        </p:grpSpPr>
        <p:sp>
          <p:nvSpPr>
            <p:cNvPr id="168" name="Google Shape;168;p72"/>
            <p:cNvSpPr/>
            <p:nvPr/>
          </p:nvSpPr>
          <p:spPr>
            <a:xfrm>
              <a:off x="0" y="0"/>
              <a:ext cx="9118832" cy="6858000"/>
            </a:xfrm>
            <a:prstGeom prst="rect">
              <a:avLst/>
            </a:prstGeom>
            <a:blipFill rotWithShape="1">
              <a:blip r:embed="rId2">
                <a:alphaModFix/>
              </a:blip>
              <a:stretch>
                <a:fillRect b="0" l="-16712" r="-16986"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72"/>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72"/>
            <p:cNvSpPr/>
            <p:nvPr/>
          </p:nvSpPr>
          <p:spPr>
            <a:xfrm>
              <a:off x="629943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72"/>
            <p:cNvSpPr/>
            <p:nvPr/>
          </p:nvSpPr>
          <p:spPr>
            <a:xfrm>
              <a:off x="5689832" y="0"/>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72"/>
            <p:cNvSpPr/>
            <p:nvPr/>
          </p:nvSpPr>
          <p:spPr>
            <a:xfrm>
              <a:off x="6299432" y="5870198"/>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72"/>
            <p:cNvSpPr/>
            <p:nvPr/>
          </p:nvSpPr>
          <p:spPr>
            <a:xfrm>
              <a:off x="-1588"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72"/>
            <p:cNvSpPr/>
            <p:nvPr/>
          </p:nvSpPr>
          <p:spPr>
            <a:xfrm rot="-589932">
              <a:off x="6359946" y="4309201"/>
              <a:ext cx="2377690" cy="317748"/>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72"/>
            <p:cNvSpPr/>
            <p:nvPr/>
          </p:nvSpPr>
          <p:spPr>
            <a:xfrm>
              <a:off x="485023" y="4381500"/>
              <a:ext cx="8182128" cy="2130508"/>
            </a:xfrm>
            <a:custGeom>
              <a:rect b="b" l="l" r="r" t="t"/>
              <a:pathLst>
                <a:path extrusionOk="0" h="9621" w="10000">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72"/>
            <p:cNvSpPr/>
            <p:nvPr/>
          </p:nvSpPr>
          <p:spPr>
            <a:xfrm>
              <a:off x="0" y="0"/>
              <a:ext cx="9144000" cy="6858000"/>
            </a:xfrm>
            <a:custGeom>
              <a:rect b="b" l="l" r="r" t="t"/>
              <a:pathLst>
                <a:path extrusionOk="0" h="4320" w="576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p:spPr>
        </p:sp>
      </p:grpSp>
      <p:sp>
        <p:nvSpPr>
          <p:cNvPr id="177" name="Google Shape;177;p72"/>
          <p:cNvSpPr txBox="1"/>
          <p:nvPr/>
        </p:nvSpPr>
        <p:spPr>
          <a:xfrm>
            <a:off x="647430" y="651690"/>
            <a:ext cx="601591" cy="132343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8000">
                <a:solidFill>
                  <a:srgbClr val="EE52A4"/>
                </a:solidFill>
                <a:latin typeface="Arial"/>
                <a:ea typeface="Arial"/>
                <a:cs typeface="Arial"/>
                <a:sym typeface="Arial"/>
              </a:rPr>
              <a:t>“</a:t>
            </a:r>
            <a:endParaRPr/>
          </a:p>
        </p:txBody>
      </p:sp>
      <p:sp>
        <p:nvSpPr>
          <p:cNvPr id="178" name="Google Shape;178;p72"/>
          <p:cNvSpPr txBox="1"/>
          <p:nvPr/>
        </p:nvSpPr>
        <p:spPr>
          <a:xfrm>
            <a:off x="7069418" y="2900292"/>
            <a:ext cx="619063" cy="132343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8000">
                <a:solidFill>
                  <a:srgbClr val="EE52A4"/>
                </a:solidFill>
                <a:latin typeface="Arial"/>
                <a:ea typeface="Arial"/>
                <a:cs typeface="Arial"/>
                <a:sym typeface="Arial"/>
              </a:rPr>
              <a:t>”</a:t>
            </a:r>
            <a:endParaRPr/>
          </a:p>
        </p:txBody>
      </p:sp>
      <p:sp>
        <p:nvSpPr>
          <p:cNvPr id="179" name="Google Shape;179;p72"/>
          <p:cNvSpPr txBox="1"/>
          <p:nvPr>
            <p:ph type="title"/>
          </p:nvPr>
        </p:nvSpPr>
        <p:spPr>
          <a:xfrm>
            <a:off x="1128060" y="927099"/>
            <a:ext cx="6160385" cy="288217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0" name="Google Shape;180;p72"/>
          <p:cNvSpPr txBox="1"/>
          <p:nvPr>
            <p:ph idx="1" type="body"/>
          </p:nvPr>
        </p:nvSpPr>
        <p:spPr>
          <a:xfrm>
            <a:off x="1387278" y="3809278"/>
            <a:ext cx="5646143" cy="333113"/>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b="0" i="0" sz="1400" cap="small">
                <a:solidFill>
                  <a:srgbClr val="EE52A4"/>
                </a:solidFill>
                <a:latin typeface="Century Gothic"/>
                <a:ea typeface="Century Gothic"/>
                <a:cs typeface="Century Gothic"/>
                <a:sym typeface="Century Gothic"/>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81" name="Google Shape;181;p72"/>
          <p:cNvSpPr txBox="1"/>
          <p:nvPr>
            <p:ph idx="2" type="body"/>
          </p:nvPr>
        </p:nvSpPr>
        <p:spPr>
          <a:xfrm>
            <a:off x="866440" y="5000816"/>
            <a:ext cx="6343673" cy="1010619"/>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82" name="Google Shape;182;p72"/>
          <p:cNvSpPr txBox="1"/>
          <p:nvPr>
            <p:ph idx="10" type="dt"/>
          </p:nvPr>
        </p:nvSpPr>
        <p:spPr>
          <a:xfrm>
            <a:off x="7574443" y="6365498"/>
            <a:ext cx="990599" cy="228659"/>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 name="Google Shape;183;p72"/>
          <p:cNvSpPr txBox="1"/>
          <p:nvPr>
            <p:ph idx="11" type="ftr"/>
          </p:nvPr>
        </p:nvSpPr>
        <p:spPr>
          <a:xfrm>
            <a:off x="590843" y="6365497"/>
            <a:ext cx="3859795" cy="2286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 name="Google Shape;184;p72"/>
          <p:cNvSpPr/>
          <p:nvPr/>
        </p:nvSpPr>
        <p:spPr>
          <a:xfrm>
            <a:off x="7745644" y="0"/>
            <a:ext cx="685800" cy="1099458"/>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72"/>
          <p:cNvSpPr txBox="1"/>
          <p:nvPr>
            <p:ph idx="12" type="sldNum"/>
          </p:nvPr>
        </p:nvSpPr>
        <p:spPr>
          <a:xfrm>
            <a:off x="7678616" y="295730"/>
            <a:ext cx="791308" cy="767687"/>
          </a:xfrm>
          <a:prstGeom prst="rect">
            <a:avLst/>
          </a:prstGeom>
          <a:noFill/>
          <a:ln>
            <a:noFill/>
          </a:ln>
        </p:spPr>
        <p:txBody>
          <a:bodyPr anchorCtr="0" anchor="b" bIns="45700" lIns="91425" spcFirstLastPara="1" rIns="91425" wrap="square" tIns="45700">
            <a:noAutofit/>
          </a:bodyPr>
          <a:lstStyle>
            <a:lvl1pPr indent="0" lvl="0" marL="0" marR="0" algn="ctr">
              <a:spcBef>
                <a:spcPts val="0"/>
              </a:spcBef>
              <a:buNone/>
              <a:defRPr sz="2800">
                <a:solidFill>
                  <a:schemeClr val="lt1"/>
                </a:solidFill>
                <a:latin typeface="Century Gothic"/>
                <a:ea typeface="Century Gothic"/>
                <a:cs typeface="Century Gothic"/>
                <a:sym typeface="Century Gothic"/>
              </a:defRPr>
            </a:lvl1pPr>
            <a:lvl2pPr indent="0" lvl="1" marL="0" marR="0" algn="ctr">
              <a:spcBef>
                <a:spcPts val="0"/>
              </a:spcBef>
              <a:buNone/>
              <a:defRPr sz="2800">
                <a:solidFill>
                  <a:schemeClr val="lt1"/>
                </a:solidFill>
                <a:latin typeface="Century Gothic"/>
                <a:ea typeface="Century Gothic"/>
                <a:cs typeface="Century Gothic"/>
                <a:sym typeface="Century Gothic"/>
              </a:defRPr>
            </a:lvl2pPr>
            <a:lvl3pPr indent="0" lvl="2" marL="0" marR="0" algn="ctr">
              <a:spcBef>
                <a:spcPts val="0"/>
              </a:spcBef>
              <a:buNone/>
              <a:defRPr sz="2800">
                <a:solidFill>
                  <a:schemeClr val="lt1"/>
                </a:solidFill>
                <a:latin typeface="Century Gothic"/>
                <a:ea typeface="Century Gothic"/>
                <a:cs typeface="Century Gothic"/>
                <a:sym typeface="Century Gothic"/>
              </a:defRPr>
            </a:lvl3pPr>
            <a:lvl4pPr indent="0" lvl="3" marL="0" marR="0" algn="ctr">
              <a:spcBef>
                <a:spcPts val="0"/>
              </a:spcBef>
              <a:buNone/>
              <a:defRPr sz="2800">
                <a:solidFill>
                  <a:schemeClr val="lt1"/>
                </a:solidFill>
                <a:latin typeface="Century Gothic"/>
                <a:ea typeface="Century Gothic"/>
                <a:cs typeface="Century Gothic"/>
                <a:sym typeface="Century Gothic"/>
              </a:defRPr>
            </a:lvl4pPr>
            <a:lvl5pPr indent="0" lvl="4" marL="0" marR="0" algn="ctr">
              <a:spcBef>
                <a:spcPts val="0"/>
              </a:spcBef>
              <a:buNone/>
              <a:defRPr sz="2800">
                <a:solidFill>
                  <a:schemeClr val="lt1"/>
                </a:solidFill>
                <a:latin typeface="Century Gothic"/>
                <a:ea typeface="Century Gothic"/>
                <a:cs typeface="Century Gothic"/>
                <a:sym typeface="Century Gothic"/>
              </a:defRPr>
            </a:lvl5pPr>
            <a:lvl6pPr indent="0" lvl="5" marL="0" marR="0" algn="ctr">
              <a:spcBef>
                <a:spcPts val="0"/>
              </a:spcBef>
              <a:buNone/>
              <a:defRPr sz="2800">
                <a:solidFill>
                  <a:schemeClr val="lt1"/>
                </a:solidFill>
                <a:latin typeface="Century Gothic"/>
                <a:ea typeface="Century Gothic"/>
                <a:cs typeface="Century Gothic"/>
                <a:sym typeface="Century Gothic"/>
              </a:defRPr>
            </a:lvl6pPr>
            <a:lvl7pPr indent="0" lvl="6" marL="0" marR="0" algn="ctr">
              <a:spcBef>
                <a:spcPts val="0"/>
              </a:spcBef>
              <a:buNone/>
              <a:defRPr sz="2800">
                <a:solidFill>
                  <a:schemeClr val="lt1"/>
                </a:solidFill>
                <a:latin typeface="Century Gothic"/>
                <a:ea typeface="Century Gothic"/>
                <a:cs typeface="Century Gothic"/>
                <a:sym typeface="Century Gothic"/>
              </a:defRPr>
            </a:lvl7pPr>
            <a:lvl8pPr indent="0" lvl="7" marL="0" marR="0" algn="ctr">
              <a:spcBef>
                <a:spcPts val="0"/>
              </a:spcBef>
              <a:buNone/>
              <a:defRPr sz="2800">
                <a:solidFill>
                  <a:schemeClr val="lt1"/>
                </a:solidFill>
                <a:latin typeface="Century Gothic"/>
                <a:ea typeface="Century Gothic"/>
                <a:cs typeface="Century Gothic"/>
                <a:sym typeface="Century Gothic"/>
              </a:defRPr>
            </a:lvl8pPr>
            <a:lvl9pPr indent="0" lvl="8" marL="0" marR="0" algn="ctr">
              <a:spcBef>
                <a:spcPts val="0"/>
              </a:spcBef>
              <a:buNone/>
              <a:defRPr sz="2800">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showMasterSp="0">
  <p:cSld name="Name Card">
    <p:spTree>
      <p:nvGrpSpPr>
        <p:cNvPr id="186" name="Shape 186"/>
        <p:cNvGrpSpPr/>
        <p:nvPr/>
      </p:nvGrpSpPr>
      <p:grpSpPr>
        <a:xfrm>
          <a:off x="0" y="0"/>
          <a:ext cx="0" cy="0"/>
          <a:chOff x="0" y="0"/>
          <a:chExt cx="0" cy="0"/>
        </a:xfrm>
      </p:grpSpPr>
      <p:grpSp>
        <p:nvGrpSpPr>
          <p:cNvPr id="187" name="Google Shape;187;p73"/>
          <p:cNvGrpSpPr/>
          <p:nvPr/>
        </p:nvGrpSpPr>
        <p:grpSpPr>
          <a:xfrm>
            <a:off x="-1588" y="0"/>
            <a:ext cx="9145588" cy="6860798"/>
            <a:chOff x="-1588" y="0"/>
            <a:chExt cx="9145588" cy="6860798"/>
          </a:xfrm>
        </p:grpSpPr>
        <p:sp>
          <p:nvSpPr>
            <p:cNvPr id="188" name="Google Shape;188;p73"/>
            <p:cNvSpPr/>
            <p:nvPr/>
          </p:nvSpPr>
          <p:spPr>
            <a:xfrm>
              <a:off x="0" y="0"/>
              <a:ext cx="9118832" cy="6858000"/>
            </a:xfrm>
            <a:prstGeom prst="rect">
              <a:avLst/>
            </a:prstGeom>
            <a:blipFill rotWithShape="1">
              <a:blip r:embed="rId2">
                <a:alphaModFix/>
              </a:blip>
              <a:stretch>
                <a:fillRect b="0" l="-16712" r="-16986"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73"/>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73"/>
            <p:cNvSpPr/>
            <p:nvPr/>
          </p:nvSpPr>
          <p:spPr>
            <a:xfrm>
              <a:off x="629943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73"/>
            <p:cNvSpPr/>
            <p:nvPr/>
          </p:nvSpPr>
          <p:spPr>
            <a:xfrm>
              <a:off x="5689832" y="0"/>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73"/>
            <p:cNvSpPr/>
            <p:nvPr/>
          </p:nvSpPr>
          <p:spPr>
            <a:xfrm>
              <a:off x="6299432" y="5870198"/>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73"/>
            <p:cNvSpPr/>
            <p:nvPr/>
          </p:nvSpPr>
          <p:spPr>
            <a:xfrm>
              <a:off x="-1588"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73"/>
            <p:cNvSpPr/>
            <p:nvPr/>
          </p:nvSpPr>
          <p:spPr>
            <a:xfrm rot="-589932">
              <a:off x="6359946" y="4311243"/>
              <a:ext cx="2377690" cy="317748"/>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73"/>
            <p:cNvSpPr/>
            <p:nvPr/>
          </p:nvSpPr>
          <p:spPr>
            <a:xfrm>
              <a:off x="485023" y="4381500"/>
              <a:ext cx="8182128" cy="2130508"/>
            </a:xfrm>
            <a:custGeom>
              <a:rect b="b" l="l" r="r" t="t"/>
              <a:pathLst>
                <a:path extrusionOk="0" h="9621" w="10000">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73"/>
            <p:cNvSpPr/>
            <p:nvPr/>
          </p:nvSpPr>
          <p:spPr>
            <a:xfrm>
              <a:off x="0" y="0"/>
              <a:ext cx="9144000" cy="6858000"/>
            </a:xfrm>
            <a:custGeom>
              <a:rect b="b" l="l" r="r" t="t"/>
              <a:pathLst>
                <a:path extrusionOk="0" h="4320" w="576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p:spPr>
        </p:sp>
      </p:grpSp>
      <p:sp>
        <p:nvSpPr>
          <p:cNvPr id="197" name="Google Shape;197;p73"/>
          <p:cNvSpPr txBox="1"/>
          <p:nvPr>
            <p:ph type="title"/>
          </p:nvPr>
        </p:nvSpPr>
        <p:spPr>
          <a:xfrm>
            <a:off x="866440" y="2057400"/>
            <a:ext cx="6422005" cy="20955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1"/>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 name="Google Shape;198;p73"/>
          <p:cNvSpPr txBox="1"/>
          <p:nvPr>
            <p:ph idx="1" type="body"/>
          </p:nvPr>
        </p:nvSpPr>
        <p:spPr>
          <a:xfrm>
            <a:off x="866441" y="5024908"/>
            <a:ext cx="6422004" cy="994891"/>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rgbClr val="EE52A4"/>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99" name="Google Shape;199;p73"/>
          <p:cNvSpPr txBox="1"/>
          <p:nvPr>
            <p:ph idx="10" type="dt"/>
          </p:nvPr>
        </p:nvSpPr>
        <p:spPr>
          <a:xfrm>
            <a:off x="7574443" y="6365498"/>
            <a:ext cx="990599" cy="228659"/>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 name="Google Shape;200;p73"/>
          <p:cNvSpPr txBox="1"/>
          <p:nvPr>
            <p:ph idx="11" type="ftr"/>
          </p:nvPr>
        </p:nvSpPr>
        <p:spPr>
          <a:xfrm>
            <a:off x="590843" y="6365497"/>
            <a:ext cx="3859795" cy="2286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 name="Google Shape;201;p73"/>
          <p:cNvSpPr/>
          <p:nvPr/>
        </p:nvSpPr>
        <p:spPr>
          <a:xfrm>
            <a:off x="7745644" y="0"/>
            <a:ext cx="685800" cy="1099458"/>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73"/>
          <p:cNvSpPr txBox="1"/>
          <p:nvPr>
            <p:ph idx="12" type="sldNum"/>
          </p:nvPr>
        </p:nvSpPr>
        <p:spPr>
          <a:xfrm>
            <a:off x="7678616" y="295730"/>
            <a:ext cx="791308" cy="767687"/>
          </a:xfrm>
          <a:prstGeom prst="rect">
            <a:avLst/>
          </a:prstGeom>
          <a:noFill/>
          <a:ln>
            <a:noFill/>
          </a:ln>
        </p:spPr>
        <p:txBody>
          <a:bodyPr anchorCtr="0" anchor="b" bIns="45700" lIns="91425" spcFirstLastPara="1" rIns="91425" wrap="square" tIns="45700">
            <a:noAutofit/>
          </a:bodyPr>
          <a:lstStyle>
            <a:lvl1pPr indent="0" lvl="0" marL="0" marR="0" algn="ctr">
              <a:spcBef>
                <a:spcPts val="0"/>
              </a:spcBef>
              <a:buNone/>
              <a:defRPr sz="2800">
                <a:solidFill>
                  <a:schemeClr val="lt1"/>
                </a:solidFill>
                <a:latin typeface="Century Gothic"/>
                <a:ea typeface="Century Gothic"/>
                <a:cs typeface="Century Gothic"/>
                <a:sym typeface="Century Gothic"/>
              </a:defRPr>
            </a:lvl1pPr>
            <a:lvl2pPr indent="0" lvl="1" marL="0" marR="0" algn="ctr">
              <a:spcBef>
                <a:spcPts val="0"/>
              </a:spcBef>
              <a:buNone/>
              <a:defRPr sz="2800">
                <a:solidFill>
                  <a:schemeClr val="lt1"/>
                </a:solidFill>
                <a:latin typeface="Century Gothic"/>
                <a:ea typeface="Century Gothic"/>
                <a:cs typeface="Century Gothic"/>
                <a:sym typeface="Century Gothic"/>
              </a:defRPr>
            </a:lvl2pPr>
            <a:lvl3pPr indent="0" lvl="2" marL="0" marR="0" algn="ctr">
              <a:spcBef>
                <a:spcPts val="0"/>
              </a:spcBef>
              <a:buNone/>
              <a:defRPr sz="2800">
                <a:solidFill>
                  <a:schemeClr val="lt1"/>
                </a:solidFill>
                <a:latin typeface="Century Gothic"/>
                <a:ea typeface="Century Gothic"/>
                <a:cs typeface="Century Gothic"/>
                <a:sym typeface="Century Gothic"/>
              </a:defRPr>
            </a:lvl3pPr>
            <a:lvl4pPr indent="0" lvl="3" marL="0" marR="0" algn="ctr">
              <a:spcBef>
                <a:spcPts val="0"/>
              </a:spcBef>
              <a:buNone/>
              <a:defRPr sz="2800">
                <a:solidFill>
                  <a:schemeClr val="lt1"/>
                </a:solidFill>
                <a:latin typeface="Century Gothic"/>
                <a:ea typeface="Century Gothic"/>
                <a:cs typeface="Century Gothic"/>
                <a:sym typeface="Century Gothic"/>
              </a:defRPr>
            </a:lvl4pPr>
            <a:lvl5pPr indent="0" lvl="4" marL="0" marR="0" algn="ctr">
              <a:spcBef>
                <a:spcPts val="0"/>
              </a:spcBef>
              <a:buNone/>
              <a:defRPr sz="2800">
                <a:solidFill>
                  <a:schemeClr val="lt1"/>
                </a:solidFill>
                <a:latin typeface="Century Gothic"/>
                <a:ea typeface="Century Gothic"/>
                <a:cs typeface="Century Gothic"/>
                <a:sym typeface="Century Gothic"/>
              </a:defRPr>
            </a:lvl5pPr>
            <a:lvl6pPr indent="0" lvl="5" marL="0" marR="0" algn="ctr">
              <a:spcBef>
                <a:spcPts val="0"/>
              </a:spcBef>
              <a:buNone/>
              <a:defRPr sz="2800">
                <a:solidFill>
                  <a:schemeClr val="lt1"/>
                </a:solidFill>
                <a:latin typeface="Century Gothic"/>
                <a:ea typeface="Century Gothic"/>
                <a:cs typeface="Century Gothic"/>
                <a:sym typeface="Century Gothic"/>
              </a:defRPr>
            </a:lvl6pPr>
            <a:lvl7pPr indent="0" lvl="6" marL="0" marR="0" algn="ctr">
              <a:spcBef>
                <a:spcPts val="0"/>
              </a:spcBef>
              <a:buNone/>
              <a:defRPr sz="2800">
                <a:solidFill>
                  <a:schemeClr val="lt1"/>
                </a:solidFill>
                <a:latin typeface="Century Gothic"/>
                <a:ea typeface="Century Gothic"/>
                <a:cs typeface="Century Gothic"/>
                <a:sym typeface="Century Gothic"/>
              </a:defRPr>
            </a:lvl7pPr>
            <a:lvl8pPr indent="0" lvl="7" marL="0" marR="0" algn="ctr">
              <a:spcBef>
                <a:spcPts val="0"/>
              </a:spcBef>
              <a:buNone/>
              <a:defRPr sz="2800">
                <a:solidFill>
                  <a:schemeClr val="lt1"/>
                </a:solidFill>
                <a:latin typeface="Century Gothic"/>
                <a:ea typeface="Century Gothic"/>
                <a:cs typeface="Century Gothic"/>
                <a:sym typeface="Century Gothic"/>
              </a:defRPr>
            </a:lvl8pPr>
            <a:lvl9pPr indent="0" lvl="8" marL="0" marR="0" algn="ctr">
              <a:spcBef>
                <a:spcPts val="0"/>
              </a:spcBef>
              <a:buNone/>
              <a:defRPr sz="2800">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203" name="Shape 203"/>
        <p:cNvGrpSpPr/>
        <p:nvPr/>
      </p:nvGrpSpPr>
      <p:grpSpPr>
        <a:xfrm>
          <a:off x="0" y="0"/>
          <a:ext cx="0" cy="0"/>
          <a:chOff x="0" y="0"/>
          <a:chExt cx="0" cy="0"/>
        </a:xfrm>
      </p:grpSpPr>
      <p:sp>
        <p:nvSpPr>
          <p:cNvPr id="204" name="Google Shape;204;p74"/>
          <p:cNvSpPr txBox="1"/>
          <p:nvPr>
            <p:ph type="title"/>
          </p:nvPr>
        </p:nvSpPr>
        <p:spPr>
          <a:xfrm>
            <a:off x="866440" y="927100"/>
            <a:ext cx="6423593" cy="7098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3200"/>
              <a:buFont typeface="Century Gothic"/>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 name="Google Shape;205;p74"/>
          <p:cNvSpPr txBox="1"/>
          <p:nvPr>
            <p:ph idx="1" type="body"/>
          </p:nvPr>
        </p:nvSpPr>
        <p:spPr>
          <a:xfrm>
            <a:off x="866440" y="2489200"/>
            <a:ext cx="2313432" cy="6579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600"/>
              <a:buNone/>
              <a:defRPr b="0" sz="20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06" name="Google Shape;206;p74"/>
          <p:cNvSpPr txBox="1"/>
          <p:nvPr>
            <p:ph idx="2" type="body"/>
          </p:nvPr>
        </p:nvSpPr>
        <p:spPr>
          <a:xfrm>
            <a:off x="866440" y="3147164"/>
            <a:ext cx="2313432" cy="2888366"/>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07" name="Google Shape;207;p74"/>
          <p:cNvSpPr txBox="1"/>
          <p:nvPr>
            <p:ph idx="3" type="body"/>
          </p:nvPr>
        </p:nvSpPr>
        <p:spPr>
          <a:xfrm>
            <a:off x="3405614" y="2489200"/>
            <a:ext cx="2318918" cy="6579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600"/>
              <a:buNone/>
              <a:defRPr b="0" sz="20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08" name="Google Shape;208;p74"/>
          <p:cNvSpPr txBox="1"/>
          <p:nvPr>
            <p:ph idx="4" type="body"/>
          </p:nvPr>
        </p:nvSpPr>
        <p:spPr>
          <a:xfrm>
            <a:off x="3408471" y="3147164"/>
            <a:ext cx="2318918" cy="2888366"/>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09" name="Google Shape;209;p74"/>
          <p:cNvSpPr txBox="1"/>
          <p:nvPr>
            <p:ph idx="5" type="body"/>
          </p:nvPr>
        </p:nvSpPr>
        <p:spPr>
          <a:xfrm>
            <a:off x="5958642" y="2489200"/>
            <a:ext cx="2318918" cy="6579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600"/>
              <a:buNone/>
              <a:defRPr b="0" sz="20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10" name="Google Shape;210;p74"/>
          <p:cNvSpPr txBox="1"/>
          <p:nvPr>
            <p:ph idx="6" type="body"/>
          </p:nvPr>
        </p:nvSpPr>
        <p:spPr>
          <a:xfrm>
            <a:off x="5960935" y="3147164"/>
            <a:ext cx="2316625" cy="2888366"/>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211" name="Google Shape;211;p74"/>
          <p:cNvCxnSpPr/>
          <p:nvPr/>
        </p:nvCxnSpPr>
        <p:spPr>
          <a:xfrm>
            <a:off x="3294530" y="2489201"/>
            <a:ext cx="0" cy="3546328"/>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212" name="Google Shape;212;p74"/>
          <p:cNvCxnSpPr/>
          <p:nvPr/>
        </p:nvCxnSpPr>
        <p:spPr>
          <a:xfrm>
            <a:off x="5849521" y="2489201"/>
            <a:ext cx="0" cy="3546328"/>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213" name="Google Shape;213;p74"/>
          <p:cNvSpPr txBox="1"/>
          <p:nvPr>
            <p:ph idx="10" type="dt"/>
          </p:nvPr>
        </p:nvSpPr>
        <p:spPr>
          <a:xfrm>
            <a:off x="7574443" y="6365498"/>
            <a:ext cx="990599" cy="228659"/>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 name="Google Shape;214;p74"/>
          <p:cNvSpPr txBox="1"/>
          <p:nvPr>
            <p:ph idx="11" type="ftr"/>
          </p:nvPr>
        </p:nvSpPr>
        <p:spPr>
          <a:xfrm>
            <a:off x="590843" y="6365497"/>
            <a:ext cx="3859795" cy="2286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 name="Google Shape;215;p74"/>
          <p:cNvSpPr txBox="1"/>
          <p:nvPr>
            <p:ph idx="12" type="sldNum"/>
          </p:nvPr>
        </p:nvSpPr>
        <p:spPr>
          <a:xfrm>
            <a:off x="7678616" y="295730"/>
            <a:ext cx="791308" cy="767687"/>
          </a:xfrm>
          <a:prstGeom prst="rect">
            <a:avLst/>
          </a:prstGeom>
          <a:noFill/>
          <a:ln>
            <a:noFill/>
          </a:ln>
        </p:spPr>
        <p:txBody>
          <a:bodyPr anchorCtr="0" anchor="b" bIns="45700" lIns="91425" spcFirstLastPara="1" rIns="91425" wrap="square" tIns="45700">
            <a:noAutofit/>
          </a:bodyPr>
          <a:lstStyle>
            <a:lvl1pPr indent="0" lvl="0" marL="0" marR="0" algn="ctr">
              <a:spcBef>
                <a:spcPts val="0"/>
              </a:spcBef>
              <a:buNone/>
              <a:defRPr sz="2800">
                <a:solidFill>
                  <a:schemeClr val="lt1"/>
                </a:solidFill>
                <a:latin typeface="Century Gothic"/>
                <a:ea typeface="Century Gothic"/>
                <a:cs typeface="Century Gothic"/>
                <a:sym typeface="Century Gothic"/>
              </a:defRPr>
            </a:lvl1pPr>
            <a:lvl2pPr indent="0" lvl="1" marL="0" marR="0" algn="ctr">
              <a:spcBef>
                <a:spcPts val="0"/>
              </a:spcBef>
              <a:buNone/>
              <a:defRPr sz="2800">
                <a:solidFill>
                  <a:schemeClr val="lt1"/>
                </a:solidFill>
                <a:latin typeface="Century Gothic"/>
                <a:ea typeface="Century Gothic"/>
                <a:cs typeface="Century Gothic"/>
                <a:sym typeface="Century Gothic"/>
              </a:defRPr>
            </a:lvl2pPr>
            <a:lvl3pPr indent="0" lvl="2" marL="0" marR="0" algn="ctr">
              <a:spcBef>
                <a:spcPts val="0"/>
              </a:spcBef>
              <a:buNone/>
              <a:defRPr sz="2800">
                <a:solidFill>
                  <a:schemeClr val="lt1"/>
                </a:solidFill>
                <a:latin typeface="Century Gothic"/>
                <a:ea typeface="Century Gothic"/>
                <a:cs typeface="Century Gothic"/>
                <a:sym typeface="Century Gothic"/>
              </a:defRPr>
            </a:lvl3pPr>
            <a:lvl4pPr indent="0" lvl="3" marL="0" marR="0" algn="ctr">
              <a:spcBef>
                <a:spcPts val="0"/>
              </a:spcBef>
              <a:buNone/>
              <a:defRPr sz="2800">
                <a:solidFill>
                  <a:schemeClr val="lt1"/>
                </a:solidFill>
                <a:latin typeface="Century Gothic"/>
                <a:ea typeface="Century Gothic"/>
                <a:cs typeface="Century Gothic"/>
                <a:sym typeface="Century Gothic"/>
              </a:defRPr>
            </a:lvl4pPr>
            <a:lvl5pPr indent="0" lvl="4" marL="0" marR="0" algn="ctr">
              <a:spcBef>
                <a:spcPts val="0"/>
              </a:spcBef>
              <a:buNone/>
              <a:defRPr sz="2800">
                <a:solidFill>
                  <a:schemeClr val="lt1"/>
                </a:solidFill>
                <a:latin typeface="Century Gothic"/>
                <a:ea typeface="Century Gothic"/>
                <a:cs typeface="Century Gothic"/>
                <a:sym typeface="Century Gothic"/>
              </a:defRPr>
            </a:lvl5pPr>
            <a:lvl6pPr indent="0" lvl="5" marL="0" marR="0" algn="ctr">
              <a:spcBef>
                <a:spcPts val="0"/>
              </a:spcBef>
              <a:buNone/>
              <a:defRPr sz="2800">
                <a:solidFill>
                  <a:schemeClr val="lt1"/>
                </a:solidFill>
                <a:latin typeface="Century Gothic"/>
                <a:ea typeface="Century Gothic"/>
                <a:cs typeface="Century Gothic"/>
                <a:sym typeface="Century Gothic"/>
              </a:defRPr>
            </a:lvl6pPr>
            <a:lvl7pPr indent="0" lvl="6" marL="0" marR="0" algn="ctr">
              <a:spcBef>
                <a:spcPts val="0"/>
              </a:spcBef>
              <a:buNone/>
              <a:defRPr sz="2800">
                <a:solidFill>
                  <a:schemeClr val="lt1"/>
                </a:solidFill>
                <a:latin typeface="Century Gothic"/>
                <a:ea typeface="Century Gothic"/>
                <a:cs typeface="Century Gothic"/>
                <a:sym typeface="Century Gothic"/>
              </a:defRPr>
            </a:lvl7pPr>
            <a:lvl8pPr indent="0" lvl="7" marL="0" marR="0" algn="ctr">
              <a:spcBef>
                <a:spcPts val="0"/>
              </a:spcBef>
              <a:buNone/>
              <a:defRPr sz="2800">
                <a:solidFill>
                  <a:schemeClr val="lt1"/>
                </a:solidFill>
                <a:latin typeface="Century Gothic"/>
                <a:ea typeface="Century Gothic"/>
                <a:cs typeface="Century Gothic"/>
                <a:sym typeface="Century Gothic"/>
              </a:defRPr>
            </a:lvl8pPr>
            <a:lvl9pPr indent="0" lvl="8" marL="0" marR="0" algn="ctr">
              <a:spcBef>
                <a:spcPts val="0"/>
              </a:spcBef>
              <a:buNone/>
              <a:defRPr sz="2800">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216" name="Shape 216"/>
        <p:cNvGrpSpPr/>
        <p:nvPr/>
      </p:nvGrpSpPr>
      <p:grpSpPr>
        <a:xfrm>
          <a:off x="0" y="0"/>
          <a:ext cx="0" cy="0"/>
          <a:chOff x="0" y="0"/>
          <a:chExt cx="0" cy="0"/>
        </a:xfrm>
      </p:grpSpPr>
      <p:sp>
        <p:nvSpPr>
          <p:cNvPr id="217" name="Google Shape;217;p75"/>
          <p:cNvSpPr txBox="1"/>
          <p:nvPr>
            <p:ph type="title"/>
          </p:nvPr>
        </p:nvSpPr>
        <p:spPr>
          <a:xfrm>
            <a:off x="866440" y="927100"/>
            <a:ext cx="6345260" cy="7098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3200"/>
              <a:buFont typeface="Century Gothic"/>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 name="Google Shape;218;p75"/>
          <p:cNvSpPr txBox="1"/>
          <p:nvPr>
            <p:ph idx="1" type="body"/>
          </p:nvPr>
        </p:nvSpPr>
        <p:spPr>
          <a:xfrm>
            <a:off x="866440" y="4179596"/>
            <a:ext cx="2313432" cy="6579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600"/>
              <a:buNone/>
              <a:defRPr b="0" sz="20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19" name="Google Shape;219;p75"/>
          <p:cNvSpPr/>
          <p:nvPr>
            <p:ph idx="2" type="pic"/>
          </p:nvPr>
        </p:nvSpPr>
        <p:spPr>
          <a:xfrm>
            <a:off x="1019055" y="2489200"/>
            <a:ext cx="2015144" cy="1447342"/>
          </a:xfrm>
          <a:prstGeom prst="roundRect">
            <a:avLst>
              <a:gd fmla="val 1858" name="adj"/>
            </a:avLst>
          </a:prstGeom>
          <a:noFill/>
          <a:ln>
            <a:noFill/>
          </a:ln>
          <a:effectLst>
            <a:outerShdw blurRad="50800" rotWithShape="0" algn="tl" dir="5400000" dist="50800">
              <a:srgbClr val="000000">
                <a:alpha val="42745"/>
              </a:srgbClr>
            </a:outerShdw>
          </a:effectLst>
        </p:spPr>
      </p:sp>
      <p:sp>
        <p:nvSpPr>
          <p:cNvPr id="220" name="Google Shape;220;p75"/>
          <p:cNvSpPr txBox="1"/>
          <p:nvPr>
            <p:ph idx="3" type="body"/>
          </p:nvPr>
        </p:nvSpPr>
        <p:spPr>
          <a:xfrm>
            <a:off x="866439" y="4837558"/>
            <a:ext cx="2313432" cy="1187321"/>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21" name="Google Shape;221;p75"/>
          <p:cNvSpPr txBox="1"/>
          <p:nvPr>
            <p:ph idx="4" type="body"/>
          </p:nvPr>
        </p:nvSpPr>
        <p:spPr>
          <a:xfrm>
            <a:off x="3411125" y="4179595"/>
            <a:ext cx="2318918" cy="6579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600"/>
              <a:buNone/>
              <a:defRPr b="0" sz="20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22" name="Google Shape;222;p75"/>
          <p:cNvSpPr/>
          <p:nvPr>
            <p:ph idx="5" type="pic"/>
          </p:nvPr>
        </p:nvSpPr>
        <p:spPr>
          <a:xfrm>
            <a:off x="3553189" y="2489200"/>
            <a:ext cx="2015144" cy="1447342"/>
          </a:xfrm>
          <a:prstGeom prst="roundRect">
            <a:avLst>
              <a:gd fmla="val 1858" name="adj"/>
            </a:avLst>
          </a:prstGeom>
          <a:noFill/>
          <a:ln>
            <a:noFill/>
          </a:ln>
          <a:effectLst>
            <a:outerShdw blurRad="50800" rotWithShape="0" algn="tl" dir="5400000" dist="50800">
              <a:srgbClr val="000000">
                <a:alpha val="42745"/>
              </a:srgbClr>
            </a:outerShdw>
          </a:effectLst>
        </p:spPr>
      </p:sp>
      <p:sp>
        <p:nvSpPr>
          <p:cNvPr id="223" name="Google Shape;223;p75"/>
          <p:cNvSpPr txBox="1"/>
          <p:nvPr>
            <p:ph idx="6" type="body"/>
          </p:nvPr>
        </p:nvSpPr>
        <p:spPr>
          <a:xfrm>
            <a:off x="3411125" y="4848208"/>
            <a:ext cx="2318918" cy="1187321"/>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24" name="Google Shape;224;p75"/>
          <p:cNvSpPr txBox="1"/>
          <p:nvPr>
            <p:ph idx="7" type="body"/>
          </p:nvPr>
        </p:nvSpPr>
        <p:spPr>
          <a:xfrm>
            <a:off x="5958642" y="4179596"/>
            <a:ext cx="2318918" cy="6579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600"/>
              <a:buNone/>
              <a:defRPr b="0" sz="20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25" name="Google Shape;225;p75"/>
          <p:cNvSpPr/>
          <p:nvPr>
            <p:ph idx="8" type="pic"/>
          </p:nvPr>
        </p:nvSpPr>
        <p:spPr>
          <a:xfrm>
            <a:off x="6108641" y="2489200"/>
            <a:ext cx="2015144" cy="1447342"/>
          </a:xfrm>
          <a:prstGeom prst="roundRect">
            <a:avLst>
              <a:gd fmla="val 1858" name="adj"/>
            </a:avLst>
          </a:prstGeom>
          <a:noFill/>
          <a:ln>
            <a:noFill/>
          </a:ln>
          <a:effectLst>
            <a:outerShdw blurRad="50800" rotWithShape="0" algn="tl" dir="5400000" dist="50800">
              <a:srgbClr val="000000">
                <a:alpha val="42745"/>
              </a:srgbClr>
            </a:outerShdw>
          </a:effectLst>
        </p:spPr>
      </p:sp>
      <p:sp>
        <p:nvSpPr>
          <p:cNvPr id="226" name="Google Shape;226;p75"/>
          <p:cNvSpPr txBox="1"/>
          <p:nvPr>
            <p:ph idx="9" type="body"/>
          </p:nvPr>
        </p:nvSpPr>
        <p:spPr>
          <a:xfrm>
            <a:off x="5958642" y="4837558"/>
            <a:ext cx="2318918" cy="1187321"/>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227" name="Google Shape;227;p75"/>
          <p:cNvCxnSpPr/>
          <p:nvPr/>
        </p:nvCxnSpPr>
        <p:spPr>
          <a:xfrm>
            <a:off x="3290019" y="2489201"/>
            <a:ext cx="0" cy="3546328"/>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228" name="Google Shape;228;p75"/>
          <p:cNvCxnSpPr/>
          <p:nvPr/>
        </p:nvCxnSpPr>
        <p:spPr>
          <a:xfrm>
            <a:off x="5849521" y="2489201"/>
            <a:ext cx="0" cy="3546328"/>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229" name="Google Shape;229;p75"/>
          <p:cNvSpPr txBox="1"/>
          <p:nvPr>
            <p:ph idx="10" type="dt"/>
          </p:nvPr>
        </p:nvSpPr>
        <p:spPr>
          <a:xfrm>
            <a:off x="7574443" y="6365498"/>
            <a:ext cx="990599" cy="228659"/>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 name="Google Shape;230;p75"/>
          <p:cNvSpPr txBox="1"/>
          <p:nvPr>
            <p:ph idx="11" type="ftr"/>
          </p:nvPr>
        </p:nvSpPr>
        <p:spPr>
          <a:xfrm>
            <a:off x="590843" y="6365497"/>
            <a:ext cx="3859795" cy="2286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 name="Google Shape;231;p75"/>
          <p:cNvSpPr txBox="1"/>
          <p:nvPr>
            <p:ph idx="12" type="sldNum"/>
          </p:nvPr>
        </p:nvSpPr>
        <p:spPr>
          <a:xfrm>
            <a:off x="7678616" y="295730"/>
            <a:ext cx="791308" cy="767687"/>
          </a:xfrm>
          <a:prstGeom prst="rect">
            <a:avLst/>
          </a:prstGeom>
          <a:noFill/>
          <a:ln>
            <a:noFill/>
          </a:ln>
        </p:spPr>
        <p:txBody>
          <a:bodyPr anchorCtr="0" anchor="b" bIns="45700" lIns="91425" spcFirstLastPara="1" rIns="91425" wrap="square" tIns="45700">
            <a:noAutofit/>
          </a:bodyPr>
          <a:lstStyle>
            <a:lvl1pPr indent="0" lvl="0" marL="0" marR="0" algn="ctr">
              <a:spcBef>
                <a:spcPts val="0"/>
              </a:spcBef>
              <a:buNone/>
              <a:defRPr sz="2800">
                <a:solidFill>
                  <a:schemeClr val="lt1"/>
                </a:solidFill>
                <a:latin typeface="Century Gothic"/>
                <a:ea typeface="Century Gothic"/>
                <a:cs typeface="Century Gothic"/>
                <a:sym typeface="Century Gothic"/>
              </a:defRPr>
            </a:lvl1pPr>
            <a:lvl2pPr indent="0" lvl="1" marL="0" marR="0" algn="ctr">
              <a:spcBef>
                <a:spcPts val="0"/>
              </a:spcBef>
              <a:buNone/>
              <a:defRPr sz="2800">
                <a:solidFill>
                  <a:schemeClr val="lt1"/>
                </a:solidFill>
                <a:latin typeface="Century Gothic"/>
                <a:ea typeface="Century Gothic"/>
                <a:cs typeface="Century Gothic"/>
                <a:sym typeface="Century Gothic"/>
              </a:defRPr>
            </a:lvl2pPr>
            <a:lvl3pPr indent="0" lvl="2" marL="0" marR="0" algn="ctr">
              <a:spcBef>
                <a:spcPts val="0"/>
              </a:spcBef>
              <a:buNone/>
              <a:defRPr sz="2800">
                <a:solidFill>
                  <a:schemeClr val="lt1"/>
                </a:solidFill>
                <a:latin typeface="Century Gothic"/>
                <a:ea typeface="Century Gothic"/>
                <a:cs typeface="Century Gothic"/>
                <a:sym typeface="Century Gothic"/>
              </a:defRPr>
            </a:lvl3pPr>
            <a:lvl4pPr indent="0" lvl="3" marL="0" marR="0" algn="ctr">
              <a:spcBef>
                <a:spcPts val="0"/>
              </a:spcBef>
              <a:buNone/>
              <a:defRPr sz="2800">
                <a:solidFill>
                  <a:schemeClr val="lt1"/>
                </a:solidFill>
                <a:latin typeface="Century Gothic"/>
                <a:ea typeface="Century Gothic"/>
                <a:cs typeface="Century Gothic"/>
                <a:sym typeface="Century Gothic"/>
              </a:defRPr>
            </a:lvl4pPr>
            <a:lvl5pPr indent="0" lvl="4" marL="0" marR="0" algn="ctr">
              <a:spcBef>
                <a:spcPts val="0"/>
              </a:spcBef>
              <a:buNone/>
              <a:defRPr sz="2800">
                <a:solidFill>
                  <a:schemeClr val="lt1"/>
                </a:solidFill>
                <a:latin typeface="Century Gothic"/>
                <a:ea typeface="Century Gothic"/>
                <a:cs typeface="Century Gothic"/>
                <a:sym typeface="Century Gothic"/>
              </a:defRPr>
            </a:lvl5pPr>
            <a:lvl6pPr indent="0" lvl="5" marL="0" marR="0" algn="ctr">
              <a:spcBef>
                <a:spcPts val="0"/>
              </a:spcBef>
              <a:buNone/>
              <a:defRPr sz="2800">
                <a:solidFill>
                  <a:schemeClr val="lt1"/>
                </a:solidFill>
                <a:latin typeface="Century Gothic"/>
                <a:ea typeface="Century Gothic"/>
                <a:cs typeface="Century Gothic"/>
                <a:sym typeface="Century Gothic"/>
              </a:defRPr>
            </a:lvl6pPr>
            <a:lvl7pPr indent="0" lvl="6" marL="0" marR="0" algn="ctr">
              <a:spcBef>
                <a:spcPts val="0"/>
              </a:spcBef>
              <a:buNone/>
              <a:defRPr sz="2800">
                <a:solidFill>
                  <a:schemeClr val="lt1"/>
                </a:solidFill>
                <a:latin typeface="Century Gothic"/>
                <a:ea typeface="Century Gothic"/>
                <a:cs typeface="Century Gothic"/>
                <a:sym typeface="Century Gothic"/>
              </a:defRPr>
            </a:lvl7pPr>
            <a:lvl8pPr indent="0" lvl="7" marL="0" marR="0" algn="ctr">
              <a:spcBef>
                <a:spcPts val="0"/>
              </a:spcBef>
              <a:buNone/>
              <a:defRPr sz="2800">
                <a:solidFill>
                  <a:schemeClr val="lt1"/>
                </a:solidFill>
                <a:latin typeface="Century Gothic"/>
                <a:ea typeface="Century Gothic"/>
                <a:cs typeface="Century Gothic"/>
                <a:sym typeface="Century Gothic"/>
              </a:defRPr>
            </a:lvl8pPr>
            <a:lvl9pPr indent="0" lvl="8" marL="0" marR="0" algn="ctr">
              <a:spcBef>
                <a:spcPts val="0"/>
              </a:spcBef>
              <a:buNone/>
              <a:defRPr sz="2800">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32" name="Shape 232"/>
        <p:cNvGrpSpPr/>
        <p:nvPr/>
      </p:nvGrpSpPr>
      <p:grpSpPr>
        <a:xfrm>
          <a:off x="0" y="0"/>
          <a:ext cx="0" cy="0"/>
          <a:chOff x="0" y="0"/>
          <a:chExt cx="0" cy="0"/>
        </a:xfrm>
      </p:grpSpPr>
      <p:sp>
        <p:nvSpPr>
          <p:cNvPr id="233" name="Google Shape;233;p76"/>
          <p:cNvSpPr txBox="1"/>
          <p:nvPr>
            <p:ph type="title"/>
          </p:nvPr>
        </p:nvSpPr>
        <p:spPr>
          <a:xfrm>
            <a:off x="866440" y="927099"/>
            <a:ext cx="6345260" cy="70986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 name="Google Shape;234;p76"/>
          <p:cNvSpPr txBox="1"/>
          <p:nvPr>
            <p:ph idx="1" type="body"/>
          </p:nvPr>
        </p:nvSpPr>
        <p:spPr>
          <a:xfrm rot="5400000">
            <a:off x="2271712" y="1081870"/>
            <a:ext cx="3530600" cy="6345260"/>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35" name="Google Shape;235;p76"/>
          <p:cNvSpPr txBox="1"/>
          <p:nvPr>
            <p:ph idx="10" type="dt"/>
          </p:nvPr>
        </p:nvSpPr>
        <p:spPr>
          <a:xfrm>
            <a:off x="7621301" y="6387910"/>
            <a:ext cx="990599" cy="228659"/>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6" name="Google Shape;236;p76"/>
          <p:cNvSpPr txBox="1"/>
          <p:nvPr>
            <p:ph idx="11" type="ftr"/>
          </p:nvPr>
        </p:nvSpPr>
        <p:spPr>
          <a:xfrm>
            <a:off x="516133" y="6387910"/>
            <a:ext cx="3859795" cy="2286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 name="Google Shape;237;p76"/>
          <p:cNvSpPr txBox="1"/>
          <p:nvPr>
            <p:ph idx="12" type="sldNum"/>
          </p:nvPr>
        </p:nvSpPr>
        <p:spPr>
          <a:xfrm>
            <a:off x="7678616" y="295730"/>
            <a:ext cx="791308" cy="767687"/>
          </a:xfrm>
          <a:prstGeom prst="rect">
            <a:avLst/>
          </a:prstGeom>
          <a:noFill/>
          <a:ln>
            <a:noFill/>
          </a:ln>
        </p:spPr>
        <p:txBody>
          <a:bodyPr anchorCtr="0" anchor="b" bIns="45700" lIns="91425" spcFirstLastPara="1" rIns="91425" wrap="square" tIns="45700">
            <a:noAutofit/>
          </a:bodyPr>
          <a:lstStyle>
            <a:lvl1pPr indent="0" lvl="0" marL="0" marR="0" algn="ctr">
              <a:spcBef>
                <a:spcPts val="0"/>
              </a:spcBef>
              <a:buNone/>
              <a:defRPr sz="2800">
                <a:solidFill>
                  <a:schemeClr val="lt1"/>
                </a:solidFill>
                <a:latin typeface="Century Gothic"/>
                <a:ea typeface="Century Gothic"/>
                <a:cs typeface="Century Gothic"/>
                <a:sym typeface="Century Gothic"/>
              </a:defRPr>
            </a:lvl1pPr>
            <a:lvl2pPr indent="0" lvl="1" marL="0" marR="0" algn="ctr">
              <a:spcBef>
                <a:spcPts val="0"/>
              </a:spcBef>
              <a:buNone/>
              <a:defRPr sz="2800">
                <a:solidFill>
                  <a:schemeClr val="lt1"/>
                </a:solidFill>
                <a:latin typeface="Century Gothic"/>
                <a:ea typeface="Century Gothic"/>
                <a:cs typeface="Century Gothic"/>
                <a:sym typeface="Century Gothic"/>
              </a:defRPr>
            </a:lvl2pPr>
            <a:lvl3pPr indent="0" lvl="2" marL="0" marR="0" algn="ctr">
              <a:spcBef>
                <a:spcPts val="0"/>
              </a:spcBef>
              <a:buNone/>
              <a:defRPr sz="2800">
                <a:solidFill>
                  <a:schemeClr val="lt1"/>
                </a:solidFill>
                <a:latin typeface="Century Gothic"/>
                <a:ea typeface="Century Gothic"/>
                <a:cs typeface="Century Gothic"/>
                <a:sym typeface="Century Gothic"/>
              </a:defRPr>
            </a:lvl3pPr>
            <a:lvl4pPr indent="0" lvl="3" marL="0" marR="0" algn="ctr">
              <a:spcBef>
                <a:spcPts val="0"/>
              </a:spcBef>
              <a:buNone/>
              <a:defRPr sz="2800">
                <a:solidFill>
                  <a:schemeClr val="lt1"/>
                </a:solidFill>
                <a:latin typeface="Century Gothic"/>
                <a:ea typeface="Century Gothic"/>
                <a:cs typeface="Century Gothic"/>
                <a:sym typeface="Century Gothic"/>
              </a:defRPr>
            </a:lvl4pPr>
            <a:lvl5pPr indent="0" lvl="4" marL="0" marR="0" algn="ctr">
              <a:spcBef>
                <a:spcPts val="0"/>
              </a:spcBef>
              <a:buNone/>
              <a:defRPr sz="2800">
                <a:solidFill>
                  <a:schemeClr val="lt1"/>
                </a:solidFill>
                <a:latin typeface="Century Gothic"/>
                <a:ea typeface="Century Gothic"/>
                <a:cs typeface="Century Gothic"/>
                <a:sym typeface="Century Gothic"/>
              </a:defRPr>
            </a:lvl5pPr>
            <a:lvl6pPr indent="0" lvl="5" marL="0" marR="0" algn="ctr">
              <a:spcBef>
                <a:spcPts val="0"/>
              </a:spcBef>
              <a:buNone/>
              <a:defRPr sz="2800">
                <a:solidFill>
                  <a:schemeClr val="lt1"/>
                </a:solidFill>
                <a:latin typeface="Century Gothic"/>
                <a:ea typeface="Century Gothic"/>
                <a:cs typeface="Century Gothic"/>
                <a:sym typeface="Century Gothic"/>
              </a:defRPr>
            </a:lvl6pPr>
            <a:lvl7pPr indent="0" lvl="6" marL="0" marR="0" algn="ctr">
              <a:spcBef>
                <a:spcPts val="0"/>
              </a:spcBef>
              <a:buNone/>
              <a:defRPr sz="2800">
                <a:solidFill>
                  <a:schemeClr val="lt1"/>
                </a:solidFill>
                <a:latin typeface="Century Gothic"/>
                <a:ea typeface="Century Gothic"/>
                <a:cs typeface="Century Gothic"/>
                <a:sym typeface="Century Gothic"/>
              </a:defRPr>
            </a:lvl7pPr>
            <a:lvl8pPr indent="0" lvl="7" marL="0" marR="0" algn="ctr">
              <a:spcBef>
                <a:spcPts val="0"/>
              </a:spcBef>
              <a:buNone/>
              <a:defRPr sz="2800">
                <a:solidFill>
                  <a:schemeClr val="lt1"/>
                </a:solidFill>
                <a:latin typeface="Century Gothic"/>
                <a:ea typeface="Century Gothic"/>
                <a:cs typeface="Century Gothic"/>
                <a:sym typeface="Century Gothic"/>
              </a:defRPr>
            </a:lvl8pPr>
            <a:lvl9pPr indent="0" lvl="8" marL="0" marR="0" algn="ctr">
              <a:spcBef>
                <a:spcPts val="0"/>
              </a:spcBef>
              <a:buNone/>
              <a:defRPr sz="2800">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238" name="Shape 238"/>
        <p:cNvGrpSpPr/>
        <p:nvPr/>
      </p:nvGrpSpPr>
      <p:grpSpPr>
        <a:xfrm>
          <a:off x="0" y="0"/>
          <a:ext cx="0" cy="0"/>
          <a:chOff x="0" y="0"/>
          <a:chExt cx="0" cy="0"/>
        </a:xfrm>
      </p:grpSpPr>
      <p:grpSp>
        <p:nvGrpSpPr>
          <p:cNvPr id="239" name="Google Shape;239;p77"/>
          <p:cNvGrpSpPr/>
          <p:nvPr/>
        </p:nvGrpSpPr>
        <p:grpSpPr>
          <a:xfrm>
            <a:off x="-1588" y="0"/>
            <a:ext cx="9120420" cy="6860798"/>
            <a:chOff x="-1588" y="0"/>
            <a:chExt cx="9120420" cy="6860798"/>
          </a:xfrm>
        </p:grpSpPr>
        <p:sp>
          <p:nvSpPr>
            <p:cNvPr id="240" name="Google Shape;240;p77"/>
            <p:cNvSpPr/>
            <p:nvPr/>
          </p:nvSpPr>
          <p:spPr>
            <a:xfrm>
              <a:off x="0" y="0"/>
              <a:ext cx="9118832" cy="6858000"/>
            </a:xfrm>
            <a:prstGeom prst="rect">
              <a:avLst/>
            </a:prstGeom>
            <a:blipFill rotWithShape="1">
              <a:blip r:embed="rId2">
                <a:alphaModFix/>
              </a:blip>
              <a:stretch>
                <a:fillRect b="0" l="-16712" r="-16986"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77"/>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77"/>
            <p:cNvSpPr/>
            <p:nvPr/>
          </p:nvSpPr>
          <p:spPr>
            <a:xfrm>
              <a:off x="629943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77"/>
            <p:cNvSpPr/>
            <p:nvPr/>
          </p:nvSpPr>
          <p:spPr>
            <a:xfrm>
              <a:off x="5689832" y="0"/>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77"/>
            <p:cNvSpPr/>
            <p:nvPr/>
          </p:nvSpPr>
          <p:spPr>
            <a:xfrm>
              <a:off x="6299432" y="5870198"/>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77"/>
            <p:cNvSpPr/>
            <p:nvPr/>
          </p:nvSpPr>
          <p:spPr>
            <a:xfrm>
              <a:off x="-1588"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77"/>
            <p:cNvSpPr/>
            <p:nvPr/>
          </p:nvSpPr>
          <p:spPr>
            <a:xfrm rot="4966650">
              <a:off x="4673046" y="5107506"/>
              <a:ext cx="2377690" cy="317748"/>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 name="Google Shape;247;p77"/>
          <p:cNvSpPr/>
          <p:nvPr/>
        </p:nvSpPr>
        <p:spPr>
          <a:xfrm>
            <a:off x="414867" y="402165"/>
            <a:ext cx="4610565"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77"/>
          <p:cNvSpPr/>
          <p:nvPr/>
        </p:nvSpPr>
        <p:spPr>
          <a:xfrm rot="5400000">
            <a:off x="1299309" y="1765596"/>
            <a:ext cx="5995993" cy="3326809"/>
          </a:xfrm>
          <a:custGeom>
            <a:rect b="b" l="l" r="r" t="t"/>
            <a:pathLst>
              <a:path extrusionOk="0" h="2752" w="4960">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lt1"/>
          </a:solidFill>
          <a:ln>
            <a:noFill/>
          </a:ln>
        </p:spPr>
      </p:sp>
      <p:sp>
        <p:nvSpPr>
          <p:cNvPr id="249" name="Google Shape;249;p77"/>
          <p:cNvSpPr/>
          <p:nvPr/>
        </p:nvSpPr>
        <p:spPr>
          <a:xfrm>
            <a:off x="0" y="0"/>
            <a:ext cx="9144000" cy="6858000"/>
          </a:xfrm>
          <a:custGeom>
            <a:rect b="b" l="l" r="r" t="t"/>
            <a:pathLst>
              <a:path extrusionOk="0" h="4320" w="576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p:spPr>
      </p:sp>
      <p:sp>
        <p:nvSpPr>
          <p:cNvPr id="250" name="Google Shape;250;p77"/>
          <p:cNvSpPr txBox="1"/>
          <p:nvPr>
            <p:ph type="title"/>
          </p:nvPr>
        </p:nvSpPr>
        <p:spPr>
          <a:xfrm rot="5400000">
            <a:off x="4445686" y="3177042"/>
            <a:ext cx="4572001" cy="111351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 name="Google Shape;251;p77"/>
          <p:cNvSpPr txBox="1"/>
          <p:nvPr>
            <p:ph idx="1" type="body"/>
          </p:nvPr>
        </p:nvSpPr>
        <p:spPr>
          <a:xfrm rot="5400000">
            <a:off x="789205" y="1525332"/>
            <a:ext cx="4572001" cy="4416936"/>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52" name="Google Shape;252;p77"/>
          <p:cNvSpPr txBox="1"/>
          <p:nvPr>
            <p:ph idx="10" type="dt"/>
          </p:nvPr>
        </p:nvSpPr>
        <p:spPr>
          <a:xfrm>
            <a:off x="7574443" y="6365498"/>
            <a:ext cx="990599" cy="228659"/>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 name="Google Shape;253;p77"/>
          <p:cNvSpPr txBox="1"/>
          <p:nvPr>
            <p:ph idx="11" type="ftr"/>
          </p:nvPr>
        </p:nvSpPr>
        <p:spPr>
          <a:xfrm>
            <a:off x="538546" y="6365498"/>
            <a:ext cx="3859795" cy="2286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 name="Google Shape;254;p77"/>
          <p:cNvSpPr/>
          <p:nvPr/>
        </p:nvSpPr>
        <p:spPr>
          <a:xfrm>
            <a:off x="7745644" y="0"/>
            <a:ext cx="685800" cy="1099458"/>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77"/>
          <p:cNvSpPr txBox="1"/>
          <p:nvPr>
            <p:ph idx="12" type="sldNum"/>
          </p:nvPr>
        </p:nvSpPr>
        <p:spPr>
          <a:xfrm>
            <a:off x="7678616" y="295730"/>
            <a:ext cx="791308" cy="767687"/>
          </a:xfrm>
          <a:prstGeom prst="rect">
            <a:avLst/>
          </a:prstGeom>
          <a:noFill/>
          <a:ln>
            <a:noFill/>
          </a:ln>
        </p:spPr>
        <p:txBody>
          <a:bodyPr anchorCtr="0" anchor="b" bIns="45700" lIns="91425" spcFirstLastPara="1" rIns="91425" wrap="square" tIns="45700">
            <a:noAutofit/>
          </a:bodyPr>
          <a:lstStyle>
            <a:lvl1pPr indent="0" lvl="0" marL="0" marR="0" algn="ctr">
              <a:spcBef>
                <a:spcPts val="0"/>
              </a:spcBef>
              <a:buNone/>
              <a:defRPr sz="2800">
                <a:solidFill>
                  <a:schemeClr val="lt1"/>
                </a:solidFill>
                <a:latin typeface="Century Gothic"/>
                <a:ea typeface="Century Gothic"/>
                <a:cs typeface="Century Gothic"/>
                <a:sym typeface="Century Gothic"/>
              </a:defRPr>
            </a:lvl1pPr>
            <a:lvl2pPr indent="0" lvl="1" marL="0" marR="0" algn="ctr">
              <a:spcBef>
                <a:spcPts val="0"/>
              </a:spcBef>
              <a:buNone/>
              <a:defRPr sz="2800">
                <a:solidFill>
                  <a:schemeClr val="lt1"/>
                </a:solidFill>
                <a:latin typeface="Century Gothic"/>
                <a:ea typeface="Century Gothic"/>
                <a:cs typeface="Century Gothic"/>
                <a:sym typeface="Century Gothic"/>
              </a:defRPr>
            </a:lvl2pPr>
            <a:lvl3pPr indent="0" lvl="2" marL="0" marR="0" algn="ctr">
              <a:spcBef>
                <a:spcPts val="0"/>
              </a:spcBef>
              <a:buNone/>
              <a:defRPr sz="2800">
                <a:solidFill>
                  <a:schemeClr val="lt1"/>
                </a:solidFill>
                <a:latin typeface="Century Gothic"/>
                <a:ea typeface="Century Gothic"/>
                <a:cs typeface="Century Gothic"/>
                <a:sym typeface="Century Gothic"/>
              </a:defRPr>
            </a:lvl3pPr>
            <a:lvl4pPr indent="0" lvl="3" marL="0" marR="0" algn="ctr">
              <a:spcBef>
                <a:spcPts val="0"/>
              </a:spcBef>
              <a:buNone/>
              <a:defRPr sz="2800">
                <a:solidFill>
                  <a:schemeClr val="lt1"/>
                </a:solidFill>
                <a:latin typeface="Century Gothic"/>
                <a:ea typeface="Century Gothic"/>
                <a:cs typeface="Century Gothic"/>
                <a:sym typeface="Century Gothic"/>
              </a:defRPr>
            </a:lvl4pPr>
            <a:lvl5pPr indent="0" lvl="4" marL="0" marR="0" algn="ctr">
              <a:spcBef>
                <a:spcPts val="0"/>
              </a:spcBef>
              <a:buNone/>
              <a:defRPr sz="2800">
                <a:solidFill>
                  <a:schemeClr val="lt1"/>
                </a:solidFill>
                <a:latin typeface="Century Gothic"/>
                <a:ea typeface="Century Gothic"/>
                <a:cs typeface="Century Gothic"/>
                <a:sym typeface="Century Gothic"/>
              </a:defRPr>
            </a:lvl5pPr>
            <a:lvl6pPr indent="0" lvl="5" marL="0" marR="0" algn="ctr">
              <a:spcBef>
                <a:spcPts val="0"/>
              </a:spcBef>
              <a:buNone/>
              <a:defRPr sz="2800">
                <a:solidFill>
                  <a:schemeClr val="lt1"/>
                </a:solidFill>
                <a:latin typeface="Century Gothic"/>
                <a:ea typeface="Century Gothic"/>
                <a:cs typeface="Century Gothic"/>
                <a:sym typeface="Century Gothic"/>
              </a:defRPr>
            </a:lvl6pPr>
            <a:lvl7pPr indent="0" lvl="6" marL="0" marR="0" algn="ctr">
              <a:spcBef>
                <a:spcPts val="0"/>
              </a:spcBef>
              <a:buNone/>
              <a:defRPr sz="2800">
                <a:solidFill>
                  <a:schemeClr val="lt1"/>
                </a:solidFill>
                <a:latin typeface="Century Gothic"/>
                <a:ea typeface="Century Gothic"/>
                <a:cs typeface="Century Gothic"/>
                <a:sym typeface="Century Gothic"/>
              </a:defRPr>
            </a:lvl7pPr>
            <a:lvl8pPr indent="0" lvl="7" marL="0" marR="0" algn="ctr">
              <a:spcBef>
                <a:spcPts val="0"/>
              </a:spcBef>
              <a:buNone/>
              <a:defRPr sz="2800">
                <a:solidFill>
                  <a:schemeClr val="lt1"/>
                </a:solidFill>
                <a:latin typeface="Century Gothic"/>
                <a:ea typeface="Century Gothic"/>
                <a:cs typeface="Century Gothic"/>
                <a:sym typeface="Century Gothic"/>
              </a:defRPr>
            </a:lvl8pPr>
            <a:lvl9pPr indent="0" lvl="8" marL="0" marR="0" algn="ctr">
              <a:spcBef>
                <a:spcPts val="0"/>
              </a:spcBef>
              <a:buNone/>
              <a:defRPr sz="2800">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3" name="Shape 273"/>
        <p:cNvGrpSpPr/>
        <p:nvPr/>
      </p:nvGrpSpPr>
      <p:grpSpPr>
        <a:xfrm>
          <a:off x="0" y="0"/>
          <a:ext cx="0" cy="0"/>
          <a:chOff x="0" y="0"/>
          <a:chExt cx="0" cy="0"/>
        </a:xfrm>
      </p:grpSpPr>
      <p:sp>
        <p:nvSpPr>
          <p:cNvPr id="274" name="Google Shape;274;p61"/>
          <p:cNvSpPr txBox="1"/>
          <p:nvPr>
            <p:ph type="title"/>
          </p:nvPr>
        </p:nvSpPr>
        <p:spPr>
          <a:xfrm>
            <a:off x="865970" y="927098"/>
            <a:ext cx="6343672" cy="70986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3200"/>
              <a:buFont typeface="Century Gothic"/>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 name="Google Shape;275;p61"/>
          <p:cNvSpPr txBox="1"/>
          <p:nvPr>
            <p:ph idx="1" type="body"/>
          </p:nvPr>
        </p:nvSpPr>
        <p:spPr>
          <a:xfrm>
            <a:off x="864382" y="2489200"/>
            <a:ext cx="6345260" cy="3530600"/>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76" name="Google Shape;276;p61"/>
          <p:cNvSpPr txBox="1"/>
          <p:nvPr>
            <p:ph idx="10" type="dt"/>
          </p:nvPr>
        </p:nvSpPr>
        <p:spPr>
          <a:xfrm>
            <a:off x="7574443" y="6365498"/>
            <a:ext cx="990599" cy="228659"/>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 name="Google Shape;277;p61"/>
          <p:cNvSpPr txBox="1"/>
          <p:nvPr>
            <p:ph idx="11" type="ftr"/>
          </p:nvPr>
        </p:nvSpPr>
        <p:spPr>
          <a:xfrm>
            <a:off x="590843" y="6365497"/>
            <a:ext cx="3859795" cy="2286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8" name="Google Shape;278;p61"/>
          <p:cNvSpPr txBox="1"/>
          <p:nvPr>
            <p:ph idx="12" type="sldNum"/>
          </p:nvPr>
        </p:nvSpPr>
        <p:spPr>
          <a:xfrm>
            <a:off x="7678616" y="295730"/>
            <a:ext cx="791308" cy="767687"/>
          </a:xfrm>
          <a:prstGeom prst="rect">
            <a:avLst/>
          </a:prstGeom>
          <a:noFill/>
          <a:ln>
            <a:noFill/>
          </a:ln>
        </p:spPr>
        <p:txBody>
          <a:bodyPr anchorCtr="0" anchor="b" bIns="45700" lIns="91425" spcFirstLastPara="1" rIns="91425" wrap="square" tIns="45700">
            <a:noAutofit/>
          </a:bodyPr>
          <a:lstStyle>
            <a:lvl1pPr indent="0" lvl="0" marL="0" marR="0" algn="ctr">
              <a:spcBef>
                <a:spcPts val="0"/>
              </a:spcBef>
              <a:buNone/>
              <a:defRPr b="0" i="0" sz="2800" u="none" cap="none" strike="noStrike">
                <a:solidFill>
                  <a:schemeClr val="dk1"/>
                </a:solidFill>
                <a:latin typeface="Century Gothic"/>
                <a:ea typeface="Century Gothic"/>
                <a:cs typeface="Century Gothic"/>
                <a:sym typeface="Century Gothic"/>
              </a:defRPr>
            </a:lvl1pPr>
            <a:lvl2pPr indent="0" lvl="1" marL="0" marR="0" algn="ctr">
              <a:spcBef>
                <a:spcPts val="0"/>
              </a:spcBef>
              <a:buNone/>
              <a:defRPr b="0" i="0" sz="2800" u="none" cap="none" strike="noStrike">
                <a:solidFill>
                  <a:schemeClr val="dk1"/>
                </a:solidFill>
                <a:latin typeface="Century Gothic"/>
                <a:ea typeface="Century Gothic"/>
                <a:cs typeface="Century Gothic"/>
                <a:sym typeface="Century Gothic"/>
              </a:defRPr>
            </a:lvl2pPr>
            <a:lvl3pPr indent="0" lvl="2" marL="0" marR="0" algn="ctr">
              <a:spcBef>
                <a:spcPts val="0"/>
              </a:spcBef>
              <a:buNone/>
              <a:defRPr b="0" i="0" sz="2800" u="none" cap="none" strike="noStrike">
                <a:solidFill>
                  <a:schemeClr val="dk1"/>
                </a:solidFill>
                <a:latin typeface="Century Gothic"/>
                <a:ea typeface="Century Gothic"/>
                <a:cs typeface="Century Gothic"/>
                <a:sym typeface="Century Gothic"/>
              </a:defRPr>
            </a:lvl3pPr>
            <a:lvl4pPr indent="0" lvl="3" marL="0" marR="0" algn="ctr">
              <a:spcBef>
                <a:spcPts val="0"/>
              </a:spcBef>
              <a:buNone/>
              <a:defRPr b="0" i="0" sz="2800" u="none" cap="none" strike="noStrike">
                <a:solidFill>
                  <a:schemeClr val="dk1"/>
                </a:solidFill>
                <a:latin typeface="Century Gothic"/>
                <a:ea typeface="Century Gothic"/>
                <a:cs typeface="Century Gothic"/>
                <a:sym typeface="Century Gothic"/>
              </a:defRPr>
            </a:lvl4pPr>
            <a:lvl5pPr indent="0" lvl="4" marL="0" marR="0" algn="ctr">
              <a:spcBef>
                <a:spcPts val="0"/>
              </a:spcBef>
              <a:buNone/>
              <a:defRPr b="0" i="0" sz="2800" u="none" cap="none" strike="noStrike">
                <a:solidFill>
                  <a:schemeClr val="dk1"/>
                </a:solidFill>
                <a:latin typeface="Century Gothic"/>
                <a:ea typeface="Century Gothic"/>
                <a:cs typeface="Century Gothic"/>
                <a:sym typeface="Century Gothic"/>
              </a:defRPr>
            </a:lvl5pPr>
            <a:lvl6pPr indent="0" lvl="5" marL="0" marR="0" algn="ctr">
              <a:spcBef>
                <a:spcPts val="0"/>
              </a:spcBef>
              <a:buNone/>
              <a:defRPr b="0" i="0" sz="2800" u="none" cap="none" strike="noStrike">
                <a:solidFill>
                  <a:schemeClr val="dk1"/>
                </a:solidFill>
                <a:latin typeface="Century Gothic"/>
                <a:ea typeface="Century Gothic"/>
                <a:cs typeface="Century Gothic"/>
                <a:sym typeface="Century Gothic"/>
              </a:defRPr>
            </a:lvl6pPr>
            <a:lvl7pPr indent="0" lvl="6" marL="0" marR="0" algn="ctr">
              <a:spcBef>
                <a:spcPts val="0"/>
              </a:spcBef>
              <a:buNone/>
              <a:defRPr b="0" i="0" sz="2800" u="none" cap="none" strike="noStrike">
                <a:solidFill>
                  <a:schemeClr val="dk1"/>
                </a:solidFill>
                <a:latin typeface="Century Gothic"/>
                <a:ea typeface="Century Gothic"/>
                <a:cs typeface="Century Gothic"/>
                <a:sym typeface="Century Gothic"/>
              </a:defRPr>
            </a:lvl7pPr>
            <a:lvl8pPr indent="0" lvl="7" marL="0" marR="0" algn="ctr">
              <a:spcBef>
                <a:spcPts val="0"/>
              </a:spcBef>
              <a:buNone/>
              <a:defRPr b="0" i="0" sz="2800" u="none" cap="none" strike="noStrike">
                <a:solidFill>
                  <a:schemeClr val="dk1"/>
                </a:solidFill>
                <a:latin typeface="Century Gothic"/>
                <a:ea typeface="Century Gothic"/>
                <a:cs typeface="Century Gothic"/>
                <a:sym typeface="Century Gothic"/>
              </a:defRPr>
            </a:lvl8pPr>
            <a:lvl9pPr indent="0" lvl="8" marL="0" marR="0" algn="ctr">
              <a:spcBef>
                <a:spcPts val="0"/>
              </a:spcBef>
              <a:buNone/>
              <a:defRPr b="0" i="0" sz="2800" u="none" cap="none" strike="noStrike">
                <a:solidFill>
                  <a:schemeClr val="dk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79" name="Shape 279"/>
        <p:cNvGrpSpPr/>
        <p:nvPr/>
      </p:nvGrpSpPr>
      <p:grpSpPr>
        <a:xfrm>
          <a:off x="0" y="0"/>
          <a:ext cx="0" cy="0"/>
          <a:chOff x="0" y="0"/>
          <a:chExt cx="0" cy="0"/>
        </a:xfrm>
      </p:grpSpPr>
      <p:grpSp>
        <p:nvGrpSpPr>
          <p:cNvPr id="280" name="Google Shape;280;p63"/>
          <p:cNvGrpSpPr/>
          <p:nvPr/>
        </p:nvGrpSpPr>
        <p:grpSpPr>
          <a:xfrm>
            <a:off x="-1588" y="0"/>
            <a:ext cx="9145588" cy="6860798"/>
            <a:chOff x="-1588" y="0"/>
            <a:chExt cx="9145588" cy="6860798"/>
          </a:xfrm>
        </p:grpSpPr>
        <p:sp>
          <p:nvSpPr>
            <p:cNvPr id="281" name="Google Shape;281;p63"/>
            <p:cNvSpPr/>
            <p:nvPr/>
          </p:nvSpPr>
          <p:spPr>
            <a:xfrm>
              <a:off x="0" y="0"/>
              <a:ext cx="9118832" cy="6858000"/>
            </a:xfrm>
            <a:prstGeom prst="rect">
              <a:avLst/>
            </a:prstGeom>
            <a:blipFill rotWithShape="1">
              <a:blip r:embed="rId2">
                <a:alphaModFix/>
              </a:blip>
              <a:stretch>
                <a:fillRect b="0" l="-16712" r="-16986"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63"/>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63"/>
            <p:cNvSpPr/>
            <p:nvPr/>
          </p:nvSpPr>
          <p:spPr>
            <a:xfrm>
              <a:off x="629943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63"/>
            <p:cNvSpPr/>
            <p:nvPr/>
          </p:nvSpPr>
          <p:spPr>
            <a:xfrm>
              <a:off x="5689832" y="0"/>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63"/>
            <p:cNvSpPr/>
            <p:nvPr/>
          </p:nvSpPr>
          <p:spPr>
            <a:xfrm>
              <a:off x="6299432" y="5870198"/>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63"/>
            <p:cNvSpPr/>
            <p:nvPr/>
          </p:nvSpPr>
          <p:spPr>
            <a:xfrm>
              <a:off x="-1588"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63"/>
            <p:cNvSpPr/>
            <p:nvPr/>
          </p:nvSpPr>
          <p:spPr>
            <a:xfrm>
              <a:off x="5283673" y="402165"/>
              <a:ext cx="3465769" cy="605367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63"/>
            <p:cNvSpPr/>
            <p:nvPr/>
          </p:nvSpPr>
          <p:spPr>
            <a:xfrm rot="-5400000">
              <a:off x="2852610" y="1765596"/>
              <a:ext cx="5995993" cy="3326809"/>
            </a:xfrm>
            <a:custGeom>
              <a:rect b="b" l="l" r="r" t="t"/>
              <a:pathLst>
                <a:path extrusionOk="0" h="2752" w="4960">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dk1"/>
            </a:solidFill>
            <a:ln>
              <a:noFill/>
            </a:ln>
          </p:spPr>
        </p:sp>
        <p:sp>
          <p:nvSpPr>
            <p:cNvPr id="289" name="Google Shape;289;p63"/>
            <p:cNvSpPr/>
            <p:nvPr/>
          </p:nvSpPr>
          <p:spPr>
            <a:xfrm rot="-5912394">
              <a:off x="3074559" y="1458373"/>
              <a:ext cx="2377690" cy="317748"/>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dk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63"/>
            <p:cNvSpPr/>
            <p:nvPr/>
          </p:nvSpPr>
          <p:spPr>
            <a:xfrm>
              <a:off x="0" y="0"/>
              <a:ext cx="9144000" cy="6858000"/>
            </a:xfrm>
            <a:custGeom>
              <a:rect b="b" l="l" r="r" t="t"/>
              <a:pathLst>
                <a:path extrusionOk="0" h="4320" w="576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p:spPr>
        </p:sp>
      </p:grpSp>
      <p:sp>
        <p:nvSpPr>
          <p:cNvPr id="291" name="Google Shape;291;p63"/>
          <p:cNvSpPr txBox="1"/>
          <p:nvPr>
            <p:ph type="title"/>
          </p:nvPr>
        </p:nvSpPr>
        <p:spPr>
          <a:xfrm>
            <a:off x="866440" y="1381390"/>
            <a:ext cx="2987089" cy="157480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63"/>
          <p:cNvSpPr/>
          <p:nvPr>
            <p:ph idx="2" type="pic"/>
          </p:nvPr>
        </p:nvSpPr>
        <p:spPr>
          <a:xfrm>
            <a:off x="4722909" y="1320800"/>
            <a:ext cx="2791102" cy="42164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293" name="Google Shape;293;p63"/>
          <p:cNvSpPr txBox="1"/>
          <p:nvPr>
            <p:ph idx="1" type="body"/>
          </p:nvPr>
        </p:nvSpPr>
        <p:spPr>
          <a:xfrm>
            <a:off x="866440" y="3086100"/>
            <a:ext cx="2987089" cy="24511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solidFill>
                  <a:srgbClr val="EE52A4"/>
                </a:solidFill>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94" name="Google Shape;294;p63"/>
          <p:cNvSpPr txBox="1"/>
          <p:nvPr>
            <p:ph idx="10" type="dt"/>
          </p:nvPr>
        </p:nvSpPr>
        <p:spPr>
          <a:xfrm>
            <a:off x="7574443" y="6365498"/>
            <a:ext cx="990599" cy="228659"/>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63"/>
          <p:cNvSpPr txBox="1"/>
          <p:nvPr>
            <p:ph idx="11" type="ftr"/>
          </p:nvPr>
        </p:nvSpPr>
        <p:spPr>
          <a:xfrm>
            <a:off x="590843" y="6365497"/>
            <a:ext cx="3859795" cy="2286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 name="Google Shape;296;p63"/>
          <p:cNvSpPr/>
          <p:nvPr/>
        </p:nvSpPr>
        <p:spPr>
          <a:xfrm>
            <a:off x="7745644" y="0"/>
            <a:ext cx="685800" cy="1099458"/>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63"/>
          <p:cNvSpPr txBox="1"/>
          <p:nvPr>
            <p:ph idx="12" type="sldNum"/>
          </p:nvPr>
        </p:nvSpPr>
        <p:spPr>
          <a:xfrm>
            <a:off x="7678616" y="295730"/>
            <a:ext cx="791308" cy="767687"/>
          </a:xfrm>
          <a:prstGeom prst="rect">
            <a:avLst/>
          </a:prstGeom>
          <a:noFill/>
          <a:ln>
            <a:noFill/>
          </a:ln>
        </p:spPr>
        <p:txBody>
          <a:bodyPr anchorCtr="0" anchor="b" bIns="45700" lIns="91425" spcFirstLastPara="1" rIns="91425" wrap="square" tIns="45700">
            <a:noAutofit/>
          </a:bodyPr>
          <a:lstStyle>
            <a:lvl1pPr indent="0" lvl="0" marL="0" marR="0" algn="ctr">
              <a:spcBef>
                <a:spcPts val="0"/>
              </a:spcBef>
              <a:buNone/>
              <a:defRPr b="0" i="0" sz="2800" u="none" cap="none" strike="noStrike">
                <a:solidFill>
                  <a:schemeClr val="dk1"/>
                </a:solidFill>
                <a:latin typeface="Century Gothic"/>
                <a:ea typeface="Century Gothic"/>
                <a:cs typeface="Century Gothic"/>
                <a:sym typeface="Century Gothic"/>
              </a:defRPr>
            </a:lvl1pPr>
            <a:lvl2pPr indent="0" lvl="1" marL="0" marR="0" algn="ctr">
              <a:spcBef>
                <a:spcPts val="0"/>
              </a:spcBef>
              <a:buNone/>
              <a:defRPr b="0" i="0" sz="2800" u="none" cap="none" strike="noStrike">
                <a:solidFill>
                  <a:schemeClr val="dk1"/>
                </a:solidFill>
                <a:latin typeface="Century Gothic"/>
                <a:ea typeface="Century Gothic"/>
                <a:cs typeface="Century Gothic"/>
                <a:sym typeface="Century Gothic"/>
              </a:defRPr>
            </a:lvl2pPr>
            <a:lvl3pPr indent="0" lvl="2" marL="0" marR="0" algn="ctr">
              <a:spcBef>
                <a:spcPts val="0"/>
              </a:spcBef>
              <a:buNone/>
              <a:defRPr b="0" i="0" sz="2800" u="none" cap="none" strike="noStrike">
                <a:solidFill>
                  <a:schemeClr val="dk1"/>
                </a:solidFill>
                <a:latin typeface="Century Gothic"/>
                <a:ea typeface="Century Gothic"/>
                <a:cs typeface="Century Gothic"/>
                <a:sym typeface="Century Gothic"/>
              </a:defRPr>
            </a:lvl3pPr>
            <a:lvl4pPr indent="0" lvl="3" marL="0" marR="0" algn="ctr">
              <a:spcBef>
                <a:spcPts val="0"/>
              </a:spcBef>
              <a:buNone/>
              <a:defRPr b="0" i="0" sz="2800" u="none" cap="none" strike="noStrike">
                <a:solidFill>
                  <a:schemeClr val="dk1"/>
                </a:solidFill>
                <a:latin typeface="Century Gothic"/>
                <a:ea typeface="Century Gothic"/>
                <a:cs typeface="Century Gothic"/>
                <a:sym typeface="Century Gothic"/>
              </a:defRPr>
            </a:lvl4pPr>
            <a:lvl5pPr indent="0" lvl="4" marL="0" marR="0" algn="ctr">
              <a:spcBef>
                <a:spcPts val="0"/>
              </a:spcBef>
              <a:buNone/>
              <a:defRPr b="0" i="0" sz="2800" u="none" cap="none" strike="noStrike">
                <a:solidFill>
                  <a:schemeClr val="dk1"/>
                </a:solidFill>
                <a:latin typeface="Century Gothic"/>
                <a:ea typeface="Century Gothic"/>
                <a:cs typeface="Century Gothic"/>
                <a:sym typeface="Century Gothic"/>
              </a:defRPr>
            </a:lvl5pPr>
            <a:lvl6pPr indent="0" lvl="5" marL="0" marR="0" algn="ctr">
              <a:spcBef>
                <a:spcPts val="0"/>
              </a:spcBef>
              <a:buNone/>
              <a:defRPr b="0" i="0" sz="2800" u="none" cap="none" strike="noStrike">
                <a:solidFill>
                  <a:schemeClr val="dk1"/>
                </a:solidFill>
                <a:latin typeface="Century Gothic"/>
                <a:ea typeface="Century Gothic"/>
                <a:cs typeface="Century Gothic"/>
                <a:sym typeface="Century Gothic"/>
              </a:defRPr>
            </a:lvl6pPr>
            <a:lvl7pPr indent="0" lvl="6" marL="0" marR="0" algn="ctr">
              <a:spcBef>
                <a:spcPts val="0"/>
              </a:spcBef>
              <a:buNone/>
              <a:defRPr b="0" i="0" sz="2800" u="none" cap="none" strike="noStrike">
                <a:solidFill>
                  <a:schemeClr val="dk1"/>
                </a:solidFill>
                <a:latin typeface="Century Gothic"/>
                <a:ea typeface="Century Gothic"/>
                <a:cs typeface="Century Gothic"/>
                <a:sym typeface="Century Gothic"/>
              </a:defRPr>
            </a:lvl7pPr>
            <a:lvl8pPr indent="0" lvl="7" marL="0" marR="0" algn="ctr">
              <a:spcBef>
                <a:spcPts val="0"/>
              </a:spcBef>
              <a:buNone/>
              <a:defRPr b="0" i="0" sz="2800" u="none" cap="none" strike="noStrike">
                <a:solidFill>
                  <a:schemeClr val="dk1"/>
                </a:solidFill>
                <a:latin typeface="Century Gothic"/>
                <a:ea typeface="Century Gothic"/>
                <a:cs typeface="Century Gothic"/>
                <a:sym typeface="Century Gothic"/>
              </a:defRPr>
            </a:lvl8pPr>
            <a:lvl9pPr indent="0" lvl="8" marL="0" marR="0" algn="ctr">
              <a:spcBef>
                <a:spcPts val="0"/>
              </a:spcBef>
              <a:buNone/>
              <a:defRPr b="0" i="0" sz="2800" u="none" cap="none" strike="noStrike">
                <a:solidFill>
                  <a:schemeClr val="dk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 name="Shape 41"/>
        <p:cNvGrpSpPr/>
        <p:nvPr/>
      </p:nvGrpSpPr>
      <p:grpSpPr>
        <a:xfrm>
          <a:off x="0" y="0"/>
          <a:ext cx="0" cy="0"/>
          <a:chOff x="0" y="0"/>
          <a:chExt cx="0" cy="0"/>
        </a:xfrm>
      </p:grpSpPr>
      <p:sp>
        <p:nvSpPr>
          <p:cNvPr id="42" name="Google Shape;42;p59"/>
          <p:cNvSpPr txBox="1"/>
          <p:nvPr>
            <p:ph type="title"/>
          </p:nvPr>
        </p:nvSpPr>
        <p:spPr>
          <a:xfrm>
            <a:off x="865970" y="927098"/>
            <a:ext cx="6343672" cy="70986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3200"/>
              <a:buFont typeface="Century Gothic"/>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59"/>
          <p:cNvSpPr txBox="1"/>
          <p:nvPr>
            <p:ph idx="1" type="body"/>
          </p:nvPr>
        </p:nvSpPr>
        <p:spPr>
          <a:xfrm>
            <a:off x="864382" y="2489200"/>
            <a:ext cx="6345260" cy="3530600"/>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44" name="Google Shape;44;p59"/>
          <p:cNvSpPr txBox="1"/>
          <p:nvPr>
            <p:ph idx="10" type="dt"/>
          </p:nvPr>
        </p:nvSpPr>
        <p:spPr>
          <a:xfrm>
            <a:off x="7574443" y="6365498"/>
            <a:ext cx="990599" cy="228659"/>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59"/>
          <p:cNvSpPr txBox="1"/>
          <p:nvPr>
            <p:ph idx="11" type="ftr"/>
          </p:nvPr>
        </p:nvSpPr>
        <p:spPr>
          <a:xfrm>
            <a:off x="590843" y="6365497"/>
            <a:ext cx="3859795" cy="2286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59"/>
          <p:cNvSpPr txBox="1"/>
          <p:nvPr>
            <p:ph idx="12" type="sldNum"/>
          </p:nvPr>
        </p:nvSpPr>
        <p:spPr>
          <a:xfrm>
            <a:off x="7678616" y="295730"/>
            <a:ext cx="791308" cy="767687"/>
          </a:xfrm>
          <a:prstGeom prst="rect">
            <a:avLst/>
          </a:prstGeom>
          <a:noFill/>
          <a:ln>
            <a:noFill/>
          </a:ln>
        </p:spPr>
        <p:txBody>
          <a:bodyPr anchorCtr="0" anchor="b" bIns="45700" lIns="91425" spcFirstLastPara="1" rIns="91425" wrap="square" tIns="45700">
            <a:noAutofit/>
          </a:bodyPr>
          <a:lstStyle>
            <a:lvl1pPr indent="0" lvl="0" marL="0" marR="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showMasterSp="0">
  <p:cSld name="Panoramic Picture with Caption">
    <p:spTree>
      <p:nvGrpSpPr>
        <p:cNvPr id="47" name="Shape 47"/>
        <p:cNvGrpSpPr/>
        <p:nvPr/>
      </p:nvGrpSpPr>
      <p:grpSpPr>
        <a:xfrm>
          <a:off x="0" y="0"/>
          <a:ext cx="0" cy="0"/>
          <a:chOff x="0" y="0"/>
          <a:chExt cx="0" cy="0"/>
        </a:xfrm>
      </p:grpSpPr>
      <p:grpSp>
        <p:nvGrpSpPr>
          <p:cNvPr id="48" name="Google Shape;48;p64"/>
          <p:cNvGrpSpPr/>
          <p:nvPr/>
        </p:nvGrpSpPr>
        <p:grpSpPr>
          <a:xfrm>
            <a:off x="-1588" y="0"/>
            <a:ext cx="9145588" cy="6860798"/>
            <a:chOff x="-1588" y="0"/>
            <a:chExt cx="9145588" cy="6860798"/>
          </a:xfrm>
        </p:grpSpPr>
        <p:sp>
          <p:nvSpPr>
            <p:cNvPr id="49" name="Google Shape;49;p64"/>
            <p:cNvSpPr/>
            <p:nvPr/>
          </p:nvSpPr>
          <p:spPr>
            <a:xfrm>
              <a:off x="0" y="0"/>
              <a:ext cx="9118832" cy="6858000"/>
            </a:xfrm>
            <a:prstGeom prst="rect">
              <a:avLst/>
            </a:prstGeom>
            <a:blipFill rotWithShape="1">
              <a:blip r:embed="rId2">
                <a:alphaModFix/>
              </a:blip>
              <a:stretch>
                <a:fillRect b="0" l="-16712" r="-16986"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64"/>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4"/>
            <p:cNvSpPr/>
            <p:nvPr/>
          </p:nvSpPr>
          <p:spPr>
            <a:xfrm>
              <a:off x="629943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64"/>
            <p:cNvSpPr/>
            <p:nvPr/>
          </p:nvSpPr>
          <p:spPr>
            <a:xfrm>
              <a:off x="5689832" y="0"/>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64"/>
            <p:cNvSpPr/>
            <p:nvPr/>
          </p:nvSpPr>
          <p:spPr>
            <a:xfrm>
              <a:off x="6299432" y="5870198"/>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64"/>
            <p:cNvSpPr/>
            <p:nvPr/>
          </p:nvSpPr>
          <p:spPr>
            <a:xfrm>
              <a:off x="-1588"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64"/>
            <p:cNvSpPr/>
            <p:nvPr/>
          </p:nvSpPr>
          <p:spPr>
            <a:xfrm rot="10204164">
              <a:off x="426788" y="4564241"/>
              <a:ext cx="2377690" cy="317748"/>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64"/>
            <p:cNvSpPr/>
            <p:nvPr/>
          </p:nvSpPr>
          <p:spPr>
            <a:xfrm>
              <a:off x="421503" y="402165"/>
              <a:ext cx="8327939" cy="3141135"/>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64"/>
            <p:cNvSpPr/>
            <p:nvPr/>
          </p:nvSpPr>
          <p:spPr>
            <a:xfrm rot="10800000">
              <a:off x="485023" y="2670079"/>
              <a:ext cx="8182128" cy="2130508"/>
            </a:xfrm>
            <a:custGeom>
              <a:rect b="b" l="l" r="r" t="t"/>
              <a:pathLst>
                <a:path extrusionOk="0" h="9621" w="10000">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4"/>
            <p:cNvSpPr/>
            <p:nvPr/>
          </p:nvSpPr>
          <p:spPr>
            <a:xfrm>
              <a:off x="0" y="0"/>
              <a:ext cx="9144000" cy="6858000"/>
            </a:xfrm>
            <a:custGeom>
              <a:rect b="b" l="l" r="r" t="t"/>
              <a:pathLst>
                <a:path extrusionOk="0" h="4320" w="576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p:spPr>
        </p:sp>
      </p:grpSp>
      <p:sp>
        <p:nvSpPr>
          <p:cNvPr id="59" name="Google Shape;59;p64"/>
          <p:cNvSpPr txBox="1"/>
          <p:nvPr>
            <p:ph type="title"/>
          </p:nvPr>
        </p:nvSpPr>
        <p:spPr>
          <a:xfrm>
            <a:off x="866441" y="4961454"/>
            <a:ext cx="6422004"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64"/>
          <p:cNvSpPr/>
          <p:nvPr>
            <p:ph idx="2" type="pic"/>
          </p:nvPr>
        </p:nvSpPr>
        <p:spPr>
          <a:xfrm>
            <a:off x="866441" y="685800"/>
            <a:ext cx="6422004" cy="3429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61" name="Google Shape;61;p64"/>
          <p:cNvSpPr txBox="1"/>
          <p:nvPr>
            <p:ph idx="1" type="body"/>
          </p:nvPr>
        </p:nvSpPr>
        <p:spPr>
          <a:xfrm>
            <a:off x="866440" y="5528192"/>
            <a:ext cx="6422004"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solidFill>
                  <a:srgbClr val="EE52A4"/>
                </a:solidFill>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62" name="Google Shape;62;p64"/>
          <p:cNvSpPr txBox="1"/>
          <p:nvPr>
            <p:ph idx="10" type="dt"/>
          </p:nvPr>
        </p:nvSpPr>
        <p:spPr>
          <a:xfrm>
            <a:off x="7574443" y="6365498"/>
            <a:ext cx="990599" cy="228659"/>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64"/>
          <p:cNvSpPr txBox="1"/>
          <p:nvPr>
            <p:ph idx="11" type="ftr"/>
          </p:nvPr>
        </p:nvSpPr>
        <p:spPr>
          <a:xfrm>
            <a:off x="590843" y="6365497"/>
            <a:ext cx="3859795" cy="2286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64"/>
          <p:cNvSpPr/>
          <p:nvPr/>
        </p:nvSpPr>
        <p:spPr>
          <a:xfrm>
            <a:off x="7745644" y="0"/>
            <a:ext cx="685800" cy="1099458"/>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64"/>
          <p:cNvSpPr txBox="1"/>
          <p:nvPr>
            <p:ph idx="12" type="sldNum"/>
          </p:nvPr>
        </p:nvSpPr>
        <p:spPr>
          <a:xfrm>
            <a:off x="7678616" y="295730"/>
            <a:ext cx="791308" cy="767687"/>
          </a:xfrm>
          <a:prstGeom prst="rect">
            <a:avLst/>
          </a:prstGeom>
          <a:noFill/>
          <a:ln>
            <a:noFill/>
          </a:ln>
        </p:spPr>
        <p:txBody>
          <a:bodyPr anchorCtr="0" anchor="b" bIns="45700" lIns="91425" spcFirstLastPara="1" rIns="91425" wrap="square" tIns="45700">
            <a:noAutofit/>
          </a:bodyPr>
          <a:lstStyle>
            <a:lvl1pPr indent="0" lvl="0" marL="0" marR="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6" name="Shape 66"/>
        <p:cNvGrpSpPr/>
        <p:nvPr/>
      </p:nvGrpSpPr>
      <p:grpSpPr>
        <a:xfrm>
          <a:off x="0" y="0"/>
          <a:ext cx="0" cy="0"/>
          <a:chOff x="0" y="0"/>
          <a:chExt cx="0" cy="0"/>
        </a:xfrm>
      </p:grpSpPr>
      <p:sp>
        <p:nvSpPr>
          <p:cNvPr id="67" name="Google Shape;67;p65"/>
          <p:cNvSpPr txBox="1"/>
          <p:nvPr>
            <p:ph type="title"/>
          </p:nvPr>
        </p:nvSpPr>
        <p:spPr>
          <a:xfrm>
            <a:off x="866440" y="927099"/>
            <a:ext cx="6345260" cy="70986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65"/>
          <p:cNvSpPr txBox="1"/>
          <p:nvPr>
            <p:ph idx="1" type="body"/>
          </p:nvPr>
        </p:nvSpPr>
        <p:spPr>
          <a:xfrm>
            <a:off x="866440" y="2489200"/>
            <a:ext cx="3636980" cy="353060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69" name="Google Shape;69;p65"/>
          <p:cNvSpPr txBox="1"/>
          <p:nvPr>
            <p:ph idx="2" type="body"/>
          </p:nvPr>
        </p:nvSpPr>
        <p:spPr>
          <a:xfrm>
            <a:off x="4640581" y="2489203"/>
            <a:ext cx="3636980" cy="3530600"/>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70" name="Google Shape;70;p65"/>
          <p:cNvSpPr txBox="1"/>
          <p:nvPr>
            <p:ph idx="10" type="dt"/>
          </p:nvPr>
        </p:nvSpPr>
        <p:spPr>
          <a:xfrm>
            <a:off x="7574443" y="6365498"/>
            <a:ext cx="990599" cy="228659"/>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65"/>
          <p:cNvSpPr txBox="1"/>
          <p:nvPr>
            <p:ph idx="11" type="ftr"/>
          </p:nvPr>
        </p:nvSpPr>
        <p:spPr>
          <a:xfrm>
            <a:off x="590843" y="6365497"/>
            <a:ext cx="3859795" cy="2286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65"/>
          <p:cNvSpPr txBox="1"/>
          <p:nvPr>
            <p:ph idx="12" type="sldNum"/>
          </p:nvPr>
        </p:nvSpPr>
        <p:spPr>
          <a:xfrm>
            <a:off x="7678616" y="295730"/>
            <a:ext cx="791308" cy="767687"/>
          </a:xfrm>
          <a:prstGeom prst="rect">
            <a:avLst/>
          </a:prstGeom>
          <a:noFill/>
          <a:ln>
            <a:noFill/>
          </a:ln>
        </p:spPr>
        <p:txBody>
          <a:bodyPr anchorCtr="0" anchor="b" bIns="45700" lIns="91425" spcFirstLastPara="1" rIns="91425" wrap="square" tIns="45700">
            <a:noAutofit/>
          </a:bodyPr>
          <a:lstStyle>
            <a:lvl1pPr indent="0" lvl="0" marL="0" marR="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showMasterSp="0">
  <p:cSld name="Title and Caption">
    <p:spTree>
      <p:nvGrpSpPr>
        <p:cNvPr id="73" name="Shape 73"/>
        <p:cNvGrpSpPr/>
        <p:nvPr/>
      </p:nvGrpSpPr>
      <p:grpSpPr>
        <a:xfrm>
          <a:off x="0" y="0"/>
          <a:ext cx="0" cy="0"/>
          <a:chOff x="0" y="0"/>
          <a:chExt cx="0" cy="0"/>
        </a:xfrm>
      </p:grpSpPr>
      <p:grpSp>
        <p:nvGrpSpPr>
          <p:cNvPr id="74" name="Google Shape;74;p66"/>
          <p:cNvGrpSpPr/>
          <p:nvPr/>
        </p:nvGrpSpPr>
        <p:grpSpPr>
          <a:xfrm>
            <a:off x="-1588" y="0"/>
            <a:ext cx="9145588" cy="6860798"/>
            <a:chOff x="-1588" y="0"/>
            <a:chExt cx="9145588" cy="6860798"/>
          </a:xfrm>
        </p:grpSpPr>
        <p:sp>
          <p:nvSpPr>
            <p:cNvPr id="75" name="Google Shape;75;p66"/>
            <p:cNvSpPr/>
            <p:nvPr/>
          </p:nvSpPr>
          <p:spPr>
            <a:xfrm>
              <a:off x="0" y="0"/>
              <a:ext cx="9118832" cy="6858000"/>
            </a:xfrm>
            <a:prstGeom prst="rect">
              <a:avLst/>
            </a:prstGeom>
            <a:blipFill rotWithShape="1">
              <a:blip r:embed="rId2">
                <a:alphaModFix/>
              </a:blip>
              <a:stretch>
                <a:fillRect b="0" l="-16712" r="-16986"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66"/>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66"/>
            <p:cNvSpPr/>
            <p:nvPr/>
          </p:nvSpPr>
          <p:spPr>
            <a:xfrm>
              <a:off x="629943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66"/>
            <p:cNvSpPr/>
            <p:nvPr/>
          </p:nvSpPr>
          <p:spPr>
            <a:xfrm>
              <a:off x="5689832" y="0"/>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6"/>
            <p:cNvSpPr/>
            <p:nvPr/>
          </p:nvSpPr>
          <p:spPr>
            <a:xfrm>
              <a:off x="6299432" y="5870198"/>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66"/>
            <p:cNvSpPr/>
            <p:nvPr/>
          </p:nvSpPr>
          <p:spPr>
            <a:xfrm>
              <a:off x="-1588"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6"/>
            <p:cNvSpPr/>
            <p:nvPr/>
          </p:nvSpPr>
          <p:spPr>
            <a:xfrm rot="-589932">
              <a:off x="6359946" y="2780895"/>
              <a:ext cx="2377690" cy="317748"/>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6"/>
            <p:cNvSpPr/>
            <p:nvPr/>
          </p:nvSpPr>
          <p:spPr>
            <a:xfrm>
              <a:off x="485023" y="4343399"/>
              <a:ext cx="8182128" cy="2112436"/>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6"/>
            <p:cNvSpPr/>
            <p:nvPr/>
          </p:nvSpPr>
          <p:spPr>
            <a:xfrm>
              <a:off x="485023" y="2854646"/>
              <a:ext cx="8182128" cy="2130508"/>
            </a:xfrm>
            <a:custGeom>
              <a:rect b="b" l="l" r="r" t="t"/>
              <a:pathLst>
                <a:path extrusionOk="0" h="9621" w="10000">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66"/>
            <p:cNvSpPr/>
            <p:nvPr/>
          </p:nvSpPr>
          <p:spPr>
            <a:xfrm>
              <a:off x="0" y="0"/>
              <a:ext cx="9144000" cy="6858000"/>
            </a:xfrm>
            <a:custGeom>
              <a:rect b="b" l="l" r="r" t="t"/>
              <a:pathLst>
                <a:path extrusionOk="0" h="4320" w="576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p:spPr>
        </p:sp>
      </p:grpSp>
      <p:sp>
        <p:nvSpPr>
          <p:cNvPr id="85" name="Google Shape;85;p66"/>
          <p:cNvSpPr txBox="1"/>
          <p:nvPr>
            <p:ph type="title"/>
          </p:nvPr>
        </p:nvSpPr>
        <p:spPr>
          <a:xfrm>
            <a:off x="866440" y="927100"/>
            <a:ext cx="6422005" cy="16927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66"/>
          <p:cNvSpPr txBox="1"/>
          <p:nvPr>
            <p:ph idx="1" type="body"/>
          </p:nvPr>
        </p:nvSpPr>
        <p:spPr>
          <a:xfrm>
            <a:off x="866440" y="3488023"/>
            <a:ext cx="6422005" cy="2536857"/>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87" name="Google Shape;87;p66"/>
          <p:cNvSpPr txBox="1"/>
          <p:nvPr>
            <p:ph idx="10" type="dt"/>
          </p:nvPr>
        </p:nvSpPr>
        <p:spPr>
          <a:xfrm>
            <a:off x="7574443" y="6365498"/>
            <a:ext cx="990599" cy="228659"/>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66"/>
          <p:cNvSpPr txBox="1"/>
          <p:nvPr>
            <p:ph idx="11" type="ftr"/>
          </p:nvPr>
        </p:nvSpPr>
        <p:spPr>
          <a:xfrm>
            <a:off x="590843" y="6365497"/>
            <a:ext cx="3859795" cy="2286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66"/>
          <p:cNvSpPr/>
          <p:nvPr/>
        </p:nvSpPr>
        <p:spPr>
          <a:xfrm>
            <a:off x="7745644" y="0"/>
            <a:ext cx="685800" cy="1099458"/>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66"/>
          <p:cNvSpPr txBox="1"/>
          <p:nvPr>
            <p:ph idx="12" type="sldNum"/>
          </p:nvPr>
        </p:nvSpPr>
        <p:spPr>
          <a:xfrm>
            <a:off x="7678616" y="295730"/>
            <a:ext cx="791308" cy="767687"/>
          </a:xfrm>
          <a:prstGeom prst="rect">
            <a:avLst/>
          </a:prstGeom>
          <a:noFill/>
          <a:ln>
            <a:noFill/>
          </a:ln>
        </p:spPr>
        <p:txBody>
          <a:bodyPr anchorCtr="0" anchor="b" bIns="45700" lIns="91425" spcFirstLastPara="1" rIns="91425" wrap="square" tIns="45700">
            <a:noAutofit/>
          </a:bodyPr>
          <a:lstStyle>
            <a:lvl1pPr indent="0" lvl="0" marL="0" marR="0" algn="ctr">
              <a:spcBef>
                <a:spcPts val="0"/>
              </a:spcBef>
              <a:buNone/>
              <a:defRPr sz="2800">
                <a:solidFill>
                  <a:schemeClr val="lt1"/>
                </a:solidFill>
                <a:latin typeface="Century Gothic"/>
                <a:ea typeface="Century Gothic"/>
                <a:cs typeface="Century Gothic"/>
                <a:sym typeface="Century Gothic"/>
              </a:defRPr>
            </a:lvl1pPr>
            <a:lvl2pPr indent="0" lvl="1" marL="0" marR="0" algn="ctr">
              <a:spcBef>
                <a:spcPts val="0"/>
              </a:spcBef>
              <a:buNone/>
              <a:defRPr sz="2800">
                <a:solidFill>
                  <a:schemeClr val="lt1"/>
                </a:solidFill>
                <a:latin typeface="Century Gothic"/>
                <a:ea typeface="Century Gothic"/>
                <a:cs typeface="Century Gothic"/>
                <a:sym typeface="Century Gothic"/>
              </a:defRPr>
            </a:lvl2pPr>
            <a:lvl3pPr indent="0" lvl="2" marL="0" marR="0" algn="ctr">
              <a:spcBef>
                <a:spcPts val="0"/>
              </a:spcBef>
              <a:buNone/>
              <a:defRPr sz="2800">
                <a:solidFill>
                  <a:schemeClr val="lt1"/>
                </a:solidFill>
                <a:latin typeface="Century Gothic"/>
                <a:ea typeface="Century Gothic"/>
                <a:cs typeface="Century Gothic"/>
                <a:sym typeface="Century Gothic"/>
              </a:defRPr>
            </a:lvl3pPr>
            <a:lvl4pPr indent="0" lvl="3" marL="0" marR="0" algn="ctr">
              <a:spcBef>
                <a:spcPts val="0"/>
              </a:spcBef>
              <a:buNone/>
              <a:defRPr sz="2800">
                <a:solidFill>
                  <a:schemeClr val="lt1"/>
                </a:solidFill>
                <a:latin typeface="Century Gothic"/>
                <a:ea typeface="Century Gothic"/>
                <a:cs typeface="Century Gothic"/>
                <a:sym typeface="Century Gothic"/>
              </a:defRPr>
            </a:lvl4pPr>
            <a:lvl5pPr indent="0" lvl="4" marL="0" marR="0" algn="ctr">
              <a:spcBef>
                <a:spcPts val="0"/>
              </a:spcBef>
              <a:buNone/>
              <a:defRPr sz="2800">
                <a:solidFill>
                  <a:schemeClr val="lt1"/>
                </a:solidFill>
                <a:latin typeface="Century Gothic"/>
                <a:ea typeface="Century Gothic"/>
                <a:cs typeface="Century Gothic"/>
                <a:sym typeface="Century Gothic"/>
              </a:defRPr>
            </a:lvl5pPr>
            <a:lvl6pPr indent="0" lvl="5" marL="0" marR="0" algn="ctr">
              <a:spcBef>
                <a:spcPts val="0"/>
              </a:spcBef>
              <a:buNone/>
              <a:defRPr sz="2800">
                <a:solidFill>
                  <a:schemeClr val="lt1"/>
                </a:solidFill>
                <a:latin typeface="Century Gothic"/>
                <a:ea typeface="Century Gothic"/>
                <a:cs typeface="Century Gothic"/>
                <a:sym typeface="Century Gothic"/>
              </a:defRPr>
            </a:lvl6pPr>
            <a:lvl7pPr indent="0" lvl="6" marL="0" marR="0" algn="ctr">
              <a:spcBef>
                <a:spcPts val="0"/>
              </a:spcBef>
              <a:buNone/>
              <a:defRPr sz="2800">
                <a:solidFill>
                  <a:schemeClr val="lt1"/>
                </a:solidFill>
                <a:latin typeface="Century Gothic"/>
                <a:ea typeface="Century Gothic"/>
                <a:cs typeface="Century Gothic"/>
                <a:sym typeface="Century Gothic"/>
              </a:defRPr>
            </a:lvl7pPr>
            <a:lvl8pPr indent="0" lvl="7" marL="0" marR="0" algn="ctr">
              <a:spcBef>
                <a:spcPts val="0"/>
              </a:spcBef>
              <a:buNone/>
              <a:defRPr sz="2800">
                <a:solidFill>
                  <a:schemeClr val="lt1"/>
                </a:solidFill>
                <a:latin typeface="Century Gothic"/>
                <a:ea typeface="Century Gothic"/>
                <a:cs typeface="Century Gothic"/>
                <a:sym typeface="Century Gothic"/>
              </a:defRPr>
            </a:lvl8pPr>
            <a:lvl9pPr indent="0" lvl="8" marL="0" marR="0" algn="ctr">
              <a:spcBef>
                <a:spcPts val="0"/>
              </a:spcBef>
              <a:buNone/>
              <a:defRPr sz="2800">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1" name="Shape 91"/>
        <p:cNvGrpSpPr/>
        <p:nvPr/>
      </p:nvGrpSpPr>
      <p:grpSpPr>
        <a:xfrm>
          <a:off x="0" y="0"/>
          <a:ext cx="0" cy="0"/>
          <a:chOff x="0" y="0"/>
          <a:chExt cx="0" cy="0"/>
        </a:xfrm>
      </p:grpSpPr>
      <p:sp>
        <p:nvSpPr>
          <p:cNvPr id="92" name="Google Shape;92;p67"/>
          <p:cNvSpPr txBox="1"/>
          <p:nvPr>
            <p:ph type="title"/>
          </p:nvPr>
        </p:nvSpPr>
        <p:spPr>
          <a:xfrm>
            <a:off x="866440" y="927099"/>
            <a:ext cx="6345260" cy="70986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3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67"/>
          <p:cNvSpPr txBox="1"/>
          <p:nvPr>
            <p:ph idx="1" type="body"/>
          </p:nvPr>
        </p:nvSpPr>
        <p:spPr>
          <a:xfrm>
            <a:off x="869918" y="2489200"/>
            <a:ext cx="3633502" cy="759290"/>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94" name="Google Shape;94;p67"/>
          <p:cNvSpPr txBox="1"/>
          <p:nvPr>
            <p:ph idx="2" type="body"/>
          </p:nvPr>
        </p:nvSpPr>
        <p:spPr>
          <a:xfrm>
            <a:off x="866440" y="3248490"/>
            <a:ext cx="3636980" cy="277131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95" name="Google Shape;95;p67"/>
          <p:cNvSpPr txBox="1"/>
          <p:nvPr>
            <p:ph idx="3" type="body"/>
          </p:nvPr>
        </p:nvSpPr>
        <p:spPr>
          <a:xfrm>
            <a:off x="4640581" y="2489200"/>
            <a:ext cx="3636979" cy="756635"/>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96" name="Google Shape;96;p67"/>
          <p:cNvSpPr txBox="1"/>
          <p:nvPr>
            <p:ph idx="4" type="body"/>
          </p:nvPr>
        </p:nvSpPr>
        <p:spPr>
          <a:xfrm>
            <a:off x="4640581" y="3245835"/>
            <a:ext cx="3636980" cy="2773967"/>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97" name="Google Shape;97;p67"/>
          <p:cNvSpPr txBox="1"/>
          <p:nvPr>
            <p:ph idx="10" type="dt"/>
          </p:nvPr>
        </p:nvSpPr>
        <p:spPr>
          <a:xfrm>
            <a:off x="7574443" y="6365498"/>
            <a:ext cx="990599" cy="228659"/>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67"/>
          <p:cNvSpPr txBox="1"/>
          <p:nvPr>
            <p:ph idx="11" type="ftr"/>
          </p:nvPr>
        </p:nvSpPr>
        <p:spPr>
          <a:xfrm>
            <a:off x="590843" y="6365497"/>
            <a:ext cx="3859795" cy="2286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67"/>
          <p:cNvSpPr txBox="1"/>
          <p:nvPr>
            <p:ph idx="12" type="sldNum"/>
          </p:nvPr>
        </p:nvSpPr>
        <p:spPr>
          <a:xfrm>
            <a:off x="7678616" y="295730"/>
            <a:ext cx="791308" cy="767687"/>
          </a:xfrm>
          <a:prstGeom prst="rect">
            <a:avLst/>
          </a:prstGeom>
          <a:noFill/>
          <a:ln>
            <a:noFill/>
          </a:ln>
        </p:spPr>
        <p:txBody>
          <a:bodyPr anchorCtr="0" anchor="b" bIns="45700" lIns="91425" spcFirstLastPara="1" rIns="91425" wrap="square" tIns="45700">
            <a:noAutofit/>
          </a:bodyPr>
          <a:lstStyle>
            <a:lvl1pPr indent="0" lvl="0" marL="0" marR="0" algn="ctr">
              <a:spcBef>
                <a:spcPts val="0"/>
              </a:spcBef>
              <a:buNone/>
              <a:defRPr sz="2800">
                <a:solidFill>
                  <a:schemeClr val="lt1"/>
                </a:solidFill>
                <a:latin typeface="Century Gothic"/>
                <a:ea typeface="Century Gothic"/>
                <a:cs typeface="Century Gothic"/>
                <a:sym typeface="Century Gothic"/>
              </a:defRPr>
            </a:lvl1pPr>
            <a:lvl2pPr indent="0" lvl="1" marL="0" marR="0" algn="ctr">
              <a:spcBef>
                <a:spcPts val="0"/>
              </a:spcBef>
              <a:buNone/>
              <a:defRPr sz="2800">
                <a:solidFill>
                  <a:schemeClr val="lt1"/>
                </a:solidFill>
                <a:latin typeface="Century Gothic"/>
                <a:ea typeface="Century Gothic"/>
                <a:cs typeface="Century Gothic"/>
                <a:sym typeface="Century Gothic"/>
              </a:defRPr>
            </a:lvl2pPr>
            <a:lvl3pPr indent="0" lvl="2" marL="0" marR="0" algn="ctr">
              <a:spcBef>
                <a:spcPts val="0"/>
              </a:spcBef>
              <a:buNone/>
              <a:defRPr sz="2800">
                <a:solidFill>
                  <a:schemeClr val="lt1"/>
                </a:solidFill>
                <a:latin typeface="Century Gothic"/>
                <a:ea typeface="Century Gothic"/>
                <a:cs typeface="Century Gothic"/>
                <a:sym typeface="Century Gothic"/>
              </a:defRPr>
            </a:lvl3pPr>
            <a:lvl4pPr indent="0" lvl="3" marL="0" marR="0" algn="ctr">
              <a:spcBef>
                <a:spcPts val="0"/>
              </a:spcBef>
              <a:buNone/>
              <a:defRPr sz="2800">
                <a:solidFill>
                  <a:schemeClr val="lt1"/>
                </a:solidFill>
                <a:latin typeface="Century Gothic"/>
                <a:ea typeface="Century Gothic"/>
                <a:cs typeface="Century Gothic"/>
                <a:sym typeface="Century Gothic"/>
              </a:defRPr>
            </a:lvl4pPr>
            <a:lvl5pPr indent="0" lvl="4" marL="0" marR="0" algn="ctr">
              <a:spcBef>
                <a:spcPts val="0"/>
              </a:spcBef>
              <a:buNone/>
              <a:defRPr sz="2800">
                <a:solidFill>
                  <a:schemeClr val="lt1"/>
                </a:solidFill>
                <a:latin typeface="Century Gothic"/>
                <a:ea typeface="Century Gothic"/>
                <a:cs typeface="Century Gothic"/>
                <a:sym typeface="Century Gothic"/>
              </a:defRPr>
            </a:lvl5pPr>
            <a:lvl6pPr indent="0" lvl="5" marL="0" marR="0" algn="ctr">
              <a:spcBef>
                <a:spcPts val="0"/>
              </a:spcBef>
              <a:buNone/>
              <a:defRPr sz="2800">
                <a:solidFill>
                  <a:schemeClr val="lt1"/>
                </a:solidFill>
                <a:latin typeface="Century Gothic"/>
                <a:ea typeface="Century Gothic"/>
                <a:cs typeface="Century Gothic"/>
                <a:sym typeface="Century Gothic"/>
              </a:defRPr>
            </a:lvl6pPr>
            <a:lvl7pPr indent="0" lvl="6" marL="0" marR="0" algn="ctr">
              <a:spcBef>
                <a:spcPts val="0"/>
              </a:spcBef>
              <a:buNone/>
              <a:defRPr sz="2800">
                <a:solidFill>
                  <a:schemeClr val="lt1"/>
                </a:solidFill>
                <a:latin typeface="Century Gothic"/>
                <a:ea typeface="Century Gothic"/>
                <a:cs typeface="Century Gothic"/>
                <a:sym typeface="Century Gothic"/>
              </a:defRPr>
            </a:lvl7pPr>
            <a:lvl8pPr indent="0" lvl="7" marL="0" marR="0" algn="ctr">
              <a:spcBef>
                <a:spcPts val="0"/>
              </a:spcBef>
              <a:buNone/>
              <a:defRPr sz="2800">
                <a:solidFill>
                  <a:schemeClr val="lt1"/>
                </a:solidFill>
                <a:latin typeface="Century Gothic"/>
                <a:ea typeface="Century Gothic"/>
                <a:cs typeface="Century Gothic"/>
                <a:sym typeface="Century Gothic"/>
              </a:defRPr>
            </a:lvl8pPr>
            <a:lvl9pPr indent="0" lvl="8" marL="0" marR="0" algn="ctr">
              <a:spcBef>
                <a:spcPts val="0"/>
              </a:spcBef>
              <a:buNone/>
              <a:defRPr sz="2800">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100" name="Shape 100"/>
        <p:cNvGrpSpPr/>
        <p:nvPr/>
      </p:nvGrpSpPr>
      <p:grpSpPr>
        <a:xfrm>
          <a:off x="0" y="0"/>
          <a:ext cx="0" cy="0"/>
          <a:chOff x="0" y="0"/>
          <a:chExt cx="0" cy="0"/>
        </a:xfrm>
      </p:grpSpPr>
      <p:grpSp>
        <p:nvGrpSpPr>
          <p:cNvPr id="101" name="Google Shape;101;p68"/>
          <p:cNvGrpSpPr/>
          <p:nvPr/>
        </p:nvGrpSpPr>
        <p:grpSpPr>
          <a:xfrm>
            <a:off x="-1588" y="0"/>
            <a:ext cx="9145588" cy="6860798"/>
            <a:chOff x="-1588" y="0"/>
            <a:chExt cx="9145588" cy="6860798"/>
          </a:xfrm>
        </p:grpSpPr>
        <p:sp>
          <p:nvSpPr>
            <p:cNvPr id="102" name="Google Shape;102;p68"/>
            <p:cNvSpPr/>
            <p:nvPr/>
          </p:nvSpPr>
          <p:spPr>
            <a:xfrm>
              <a:off x="0" y="0"/>
              <a:ext cx="9118832" cy="6858000"/>
            </a:xfrm>
            <a:prstGeom prst="rect">
              <a:avLst/>
            </a:prstGeom>
            <a:blipFill rotWithShape="1">
              <a:blip r:embed="rId2">
                <a:alphaModFix/>
              </a:blip>
              <a:stretch>
                <a:fillRect b="0" l="-16712" r="-16986"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68"/>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8"/>
            <p:cNvSpPr/>
            <p:nvPr/>
          </p:nvSpPr>
          <p:spPr>
            <a:xfrm>
              <a:off x="629943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68"/>
            <p:cNvSpPr/>
            <p:nvPr/>
          </p:nvSpPr>
          <p:spPr>
            <a:xfrm>
              <a:off x="5689832" y="0"/>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68"/>
            <p:cNvSpPr/>
            <p:nvPr/>
          </p:nvSpPr>
          <p:spPr>
            <a:xfrm>
              <a:off x="6299432" y="5870198"/>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68"/>
            <p:cNvSpPr/>
            <p:nvPr/>
          </p:nvSpPr>
          <p:spPr>
            <a:xfrm>
              <a:off x="-1588"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68"/>
            <p:cNvSpPr/>
            <p:nvPr/>
          </p:nvSpPr>
          <p:spPr>
            <a:xfrm>
              <a:off x="5283673" y="402165"/>
              <a:ext cx="3465769"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68"/>
            <p:cNvSpPr/>
            <p:nvPr/>
          </p:nvSpPr>
          <p:spPr>
            <a:xfrm rot="-5400000">
              <a:off x="2548536" y="1765596"/>
              <a:ext cx="5995993" cy="3326809"/>
            </a:xfrm>
            <a:custGeom>
              <a:rect b="b" l="l" r="r" t="t"/>
              <a:pathLst>
                <a:path extrusionOk="0" h="2752" w="4960">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lt1"/>
            </a:solidFill>
            <a:ln>
              <a:noFill/>
            </a:ln>
          </p:spPr>
        </p:sp>
        <p:sp>
          <p:nvSpPr>
            <p:cNvPr id="110" name="Google Shape;110;p68"/>
            <p:cNvSpPr/>
            <p:nvPr/>
          </p:nvSpPr>
          <p:spPr>
            <a:xfrm rot="-5912394">
              <a:off x="2769747" y="1458373"/>
              <a:ext cx="2377690" cy="317748"/>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68"/>
            <p:cNvSpPr/>
            <p:nvPr/>
          </p:nvSpPr>
          <p:spPr>
            <a:xfrm>
              <a:off x="0" y="0"/>
              <a:ext cx="9144000" cy="6858000"/>
            </a:xfrm>
            <a:custGeom>
              <a:rect b="b" l="l" r="r" t="t"/>
              <a:pathLst>
                <a:path extrusionOk="0" h="4320" w="576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p:spPr>
        </p:sp>
      </p:grpSp>
      <p:sp>
        <p:nvSpPr>
          <p:cNvPr id="112" name="Google Shape;112;p68"/>
          <p:cNvSpPr txBox="1"/>
          <p:nvPr>
            <p:ph type="title"/>
          </p:nvPr>
        </p:nvSpPr>
        <p:spPr>
          <a:xfrm>
            <a:off x="866440" y="1447800"/>
            <a:ext cx="2712590" cy="149558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1"/>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68"/>
          <p:cNvSpPr txBox="1"/>
          <p:nvPr>
            <p:ph idx="1" type="body"/>
          </p:nvPr>
        </p:nvSpPr>
        <p:spPr>
          <a:xfrm>
            <a:off x="4568927" y="1447800"/>
            <a:ext cx="3632850" cy="4572000"/>
          </a:xfrm>
          <a:prstGeom prst="rect">
            <a:avLst/>
          </a:prstGeom>
          <a:noFill/>
          <a:ln>
            <a:noFill/>
          </a:ln>
        </p:spPr>
        <p:txBody>
          <a:bodyPr anchorCtr="0" anchor="ctr"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14" name="Google Shape;114;p68"/>
          <p:cNvSpPr txBox="1"/>
          <p:nvPr>
            <p:ph idx="2" type="body"/>
          </p:nvPr>
        </p:nvSpPr>
        <p:spPr>
          <a:xfrm>
            <a:off x="866441" y="3086845"/>
            <a:ext cx="2712589" cy="2933701"/>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solidFill>
                  <a:srgbClr val="EE52A4"/>
                </a:solidFill>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15" name="Google Shape;115;p68"/>
          <p:cNvSpPr txBox="1"/>
          <p:nvPr>
            <p:ph idx="10" type="dt"/>
          </p:nvPr>
        </p:nvSpPr>
        <p:spPr>
          <a:xfrm>
            <a:off x="7574443" y="6365498"/>
            <a:ext cx="990599" cy="228659"/>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68"/>
          <p:cNvSpPr txBox="1"/>
          <p:nvPr>
            <p:ph idx="11" type="ftr"/>
          </p:nvPr>
        </p:nvSpPr>
        <p:spPr>
          <a:xfrm>
            <a:off x="590843" y="6365497"/>
            <a:ext cx="3859795" cy="2286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68"/>
          <p:cNvSpPr/>
          <p:nvPr/>
        </p:nvSpPr>
        <p:spPr>
          <a:xfrm>
            <a:off x="7745644" y="0"/>
            <a:ext cx="685800" cy="1099458"/>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68"/>
          <p:cNvSpPr txBox="1"/>
          <p:nvPr>
            <p:ph idx="12" type="sldNum"/>
          </p:nvPr>
        </p:nvSpPr>
        <p:spPr>
          <a:xfrm>
            <a:off x="7678616" y="295730"/>
            <a:ext cx="791308" cy="767687"/>
          </a:xfrm>
          <a:prstGeom prst="rect">
            <a:avLst/>
          </a:prstGeom>
          <a:noFill/>
          <a:ln>
            <a:noFill/>
          </a:ln>
        </p:spPr>
        <p:txBody>
          <a:bodyPr anchorCtr="0" anchor="b" bIns="45700" lIns="91425" spcFirstLastPara="1" rIns="91425" wrap="square" tIns="45700">
            <a:noAutofit/>
          </a:bodyPr>
          <a:lstStyle>
            <a:lvl1pPr indent="0" lvl="0" marL="0" marR="0" algn="ctr">
              <a:spcBef>
                <a:spcPts val="0"/>
              </a:spcBef>
              <a:buNone/>
              <a:defRPr sz="2800">
                <a:solidFill>
                  <a:schemeClr val="lt1"/>
                </a:solidFill>
                <a:latin typeface="Century Gothic"/>
                <a:ea typeface="Century Gothic"/>
                <a:cs typeface="Century Gothic"/>
                <a:sym typeface="Century Gothic"/>
              </a:defRPr>
            </a:lvl1pPr>
            <a:lvl2pPr indent="0" lvl="1" marL="0" marR="0" algn="ctr">
              <a:spcBef>
                <a:spcPts val="0"/>
              </a:spcBef>
              <a:buNone/>
              <a:defRPr sz="2800">
                <a:solidFill>
                  <a:schemeClr val="lt1"/>
                </a:solidFill>
                <a:latin typeface="Century Gothic"/>
                <a:ea typeface="Century Gothic"/>
                <a:cs typeface="Century Gothic"/>
                <a:sym typeface="Century Gothic"/>
              </a:defRPr>
            </a:lvl2pPr>
            <a:lvl3pPr indent="0" lvl="2" marL="0" marR="0" algn="ctr">
              <a:spcBef>
                <a:spcPts val="0"/>
              </a:spcBef>
              <a:buNone/>
              <a:defRPr sz="2800">
                <a:solidFill>
                  <a:schemeClr val="lt1"/>
                </a:solidFill>
                <a:latin typeface="Century Gothic"/>
                <a:ea typeface="Century Gothic"/>
                <a:cs typeface="Century Gothic"/>
                <a:sym typeface="Century Gothic"/>
              </a:defRPr>
            </a:lvl3pPr>
            <a:lvl4pPr indent="0" lvl="3" marL="0" marR="0" algn="ctr">
              <a:spcBef>
                <a:spcPts val="0"/>
              </a:spcBef>
              <a:buNone/>
              <a:defRPr sz="2800">
                <a:solidFill>
                  <a:schemeClr val="lt1"/>
                </a:solidFill>
                <a:latin typeface="Century Gothic"/>
                <a:ea typeface="Century Gothic"/>
                <a:cs typeface="Century Gothic"/>
                <a:sym typeface="Century Gothic"/>
              </a:defRPr>
            </a:lvl4pPr>
            <a:lvl5pPr indent="0" lvl="4" marL="0" marR="0" algn="ctr">
              <a:spcBef>
                <a:spcPts val="0"/>
              </a:spcBef>
              <a:buNone/>
              <a:defRPr sz="2800">
                <a:solidFill>
                  <a:schemeClr val="lt1"/>
                </a:solidFill>
                <a:latin typeface="Century Gothic"/>
                <a:ea typeface="Century Gothic"/>
                <a:cs typeface="Century Gothic"/>
                <a:sym typeface="Century Gothic"/>
              </a:defRPr>
            </a:lvl5pPr>
            <a:lvl6pPr indent="0" lvl="5" marL="0" marR="0" algn="ctr">
              <a:spcBef>
                <a:spcPts val="0"/>
              </a:spcBef>
              <a:buNone/>
              <a:defRPr sz="2800">
                <a:solidFill>
                  <a:schemeClr val="lt1"/>
                </a:solidFill>
                <a:latin typeface="Century Gothic"/>
                <a:ea typeface="Century Gothic"/>
                <a:cs typeface="Century Gothic"/>
                <a:sym typeface="Century Gothic"/>
              </a:defRPr>
            </a:lvl6pPr>
            <a:lvl7pPr indent="0" lvl="6" marL="0" marR="0" algn="ctr">
              <a:spcBef>
                <a:spcPts val="0"/>
              </a:spcBef>
              <a:buNone/>
              <a:defRPr sz="2800">
                <a:solidFill>
                  <a:schemeClr val="lt1"/>
                </a:solidFill>
                <a:latin typeface="Century Gothic"/>
                <a:ea typeface="Century Gothic"/>
                <a:cs typeface="Century Gothic"/>
                <a:sym typeface="Century Gothic"/>
              </a:defRPr>
            </a:lvl7pPr>
            <a:lvl8pPr indent="0" lvl="7" marL="0" marR="0" algn="ctr">
              <a:spcBef>
                <a:spcPts val="0"/>
              </a:spcBef>
              <a:buNone/>
              <a:defRPr sz="2800">
                <a:solidFill>
                  <a:schemeClr val="lt1"/>
                </a:solidFill>
                <a:latin typeface="Century Gothic"/>
                <a:ea typeface="Century Gothic"/>
                <a:cs typeface="Century Gothic"/>
                <a:sym typeface="Century Gothic"/>
              </a:defRPr>
            </a:lvl8pPr>
            <a:lvl9pPr indent="0" lvl="8" marL="0" marR="0" algn="ctr">
              <a:spcBef>
                <a:spcPts val="0"/>
              </a:spcBef>
              <a:buNone/>
              <a:defRPr sz="2800">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119" name="Shape 119"/>
        <p:cNvGrpSpPr/>
        <p:nvPr/>
      </p:nvGrpSpPr>
      <p:grpSpPr>
        <a:xfrm>
          <a:off x="0" y="0"/>
          <a:ext cx="0" cy="0"/>
          <a:chOff x="0" y="0"/>
          <a:chExt cx="0" cy="0"/>
        </a:xfrm>
      </p:grpSpPr>
      <p:grpSp>
        <p:nvGrpSpPr>
          <p:cNvPr id="120" name="Google Shape;120;p69"/>
          <p:cNvGrpSpPr/>
          <p:nvPr/>
        </p:nvGrpSpPr>
        <p:grpSpPr>
          <a:xfrm>
            <a:off x="-1588" y="0"/>
            <a:ext cx="9145588" cy="6860798"/>
            <a:chOff x="-1588" y="0"/>
            <a:chExt cx="9145588" cy="6860798"/>
          </a:xfrm>
        </p:grpSpPr>
        <p:sp>
          <p:nvSpPr>
            <p:cNvPr id="121" name="Google Shape;121;p69"/>
            <p:cNvSpPr/>
            <p:nvPr/>
          </p:nvSpPr>
          <p:spPr>
            <a:xfrm>
              <a:off x="0" y="0"/>
              <a:ext cx="9118832" cy="6858000"/>
            </a:xfrm>
            <a:prstGeom prst="rect">
              <a:avLst/>
            </a:prstGeom>
            <a:blipFill rotWithShape="1">
              <a:blip r:embed="rId2">
                <a:alphaModFix/>
              </a:blip>
              <a:stretch>
                <a:fillRect b="0" l="-16712" r="-16986"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69"/>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69"/>
            <p:cNvSpPr/>
            <p:nvPr/>
          </p:nvSpPr>
          <p:spPr>
            <a:xfrm>
              <a:off x="629943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69"/>
            <p:cNvSpPr/>
            <p:nvPr/>
          </p:nvSpPr>
          <p:spPr>
            <a:xfrm>
              <a:off x="5689832" y="0"/>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69"/>
            <p:cNvSpPr/>
            <p:nvPr/>
          </p:nvSpPr>
          <p:spPr>
            <a:xfrm>
              <a:off x="6299432" y="5870198"/>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69"/>
            <p:cNvSpPr/>
            <p:nvPr/>
          </p:nvSpPr>
          <p:spPr>
            <a:xfrm>
              <a:off x="-1588"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69"/>
            <p:cNvSpPr/>
            <p:nvPr/>
          </p:nvSpPr>
          <p:spPr>
            <a:xfrm>
              <a:off x="5283673" y="402165"/>
              <a:ext cx="3465769"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69"/>
            <p:cNvSpPr/>
            <p:nvPr/>
          </p:nvSpPr>
          <p:spPr>
            <a:xfrm rot="-5400000">
              <a:off x="3105027" y="1765596"/>
              <a:ext cx="5995993" cy="3326809"/>
            </a:xfrm>
            <a:custGeom>
              <a:rect b="b" l="l" r="r" t="t"/>
              <a:pathLst>
                <a:path extrusionOk="0" h="2752" w="4960">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lt1"/>
            </a:solidFill>
            <a:ln>
              <a:noFill/>
            </a:ln>
          </p:spPr>
        </p:sp>
        <p:sp>
          <p:nvSpPr>
            <p:cNvPr id="129" name="Google Shape;129;p69"/>
            <p:cNvSpPr/>
            <p:nvPr/>
          </p:nvSpPr>
          <p:spPr>
            <a:xfrm rot="-5912394">
              <a:off x="3320102" y="1458373"/>
              <a:ext cx="2377690" cy="317748"/>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69"/>
            <p:cNvSpPr/>
            <p:nvPr/>
          </p:nvSpPr>
          <p:spPr>
            <a:xfrm>
              <a:off x="0" y="0"/>
              <a:ext cx="9144000" cy="6858000"/>
            </a:xfrm>
            <a:custGeom>
              <a:rect b="b" l="l" r="r" t="t"/>
              <a:pathLst>
                <a:path extrusionOk="0" h="4320" w="576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p:spPr>
        </p:sp>
      </p:grpSp>
      <p:sp>
        <p:nvSpPr>
          <p:cNvPr id="131" name="Google Shape;131;p69"/>
          <p:cNvSpPr txBox="1"/>
          <p:nvPr>
            <p:ph type="title"/>
          </p:nvPr>
        </p:nvSpPr>
        <p:spPr>
          <a:xfrm>
            <a:off x="877534" y="2257588"/>
            <a:ext cx="3090672" cy="30203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3200"/>
              <a:buFont typeface="Century Gothic"/>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69"/>
          <p:cNvSpPr txBox="1"/>
          <p:nvPr>
            <p:ph idx="1" type="body"/>
          </p:nvPr>
        </p:nvSpPr>
        <p:spPr>
          <a:xfrm>
            <a:off x="5119261" y="2257588"/>
            <a:ext cx="3082516" cy="3020344"/>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600"/>
              <a:buNone/>
              <a:defRPr sz="2000" cap="none">
                <a:solidFill>
                  <a:srgbClr val="EE52A4"/>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33" name="Google Shape;133;p69"/>
          <p:cNvSpPr txBox="1"/>
          <p:nvPr>
            <p:ph idx="10" type="dt"/>
          </p:nvPr>
        </p:nvSpPr>
        <p:spPr>
          <a:xfrm>
            <a:off x="7574443" y="6365498"/>
            <a:ext cx="990599" cy="228659"/>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69"/>
          <p:cNvSpPr txBox="1"/>
          <p:nvPr>
            <p:ph idx="11" type="ftr"/>
          </p:nvPr>
        </p:nvSpPr>
        <p:spPr>
          <a:xfrm>
            <a:off x="590843" y="6365497"/>
            <a:ext cx="3859795" cy="2286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69"/>
          <p:cNvSpPr/>
          <p:nvPr/>
        </p:nvSpPr>
        <p:spPr>
          <a:xfrm>
            <a:off x="7745644" y="0"/>
            <a:ext cx="685800" cy="1099458"/>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69"/>
          <p:cNvSpPr txBox="1"/>
          <p:nvPr>
            <p:ph idx="12" type="sldNum"/>
          </p:nvPr>
        </p:nvSpPr>
        <p:spPr>
          <a:xfrm>
            <a:off x="7678616" y="295730"/>
            <a:ext cx="791308" cy="767687"/>
          </a:xfrm>
          <a:prstGeom prst="rect">
            <a:avLst/>
          </a:prstGeom>
          <a:noFill/>
          <a:ln>
            <a:noFill/>
          </a:ln>
        </p:spPr>
        <p:txBody>
          <a:bodyPr anchorCtr="0" anchor="b" bIns="45700" lIns="91425" spcFirstLastPara="1" rIns="91425" wrap="square" tIns="45700">
            <a:noAutofit/>
          </a:bodyPr>
          <a:lstStyle>
            <a:lvl1pPr indent="0" lvl="0" marL="0" marR="0" algn="ctr">
              <a:spcBef>
                <a:spcPts val="0"/>
              </a:spcBef>
              <a:buNone/>
              <a:defRPr sz="2800">
                <a:solidFill>
                  <a:schemeClr val="lt1"/>
                </a:solidFill>
                <a:latin typeface="Century Gothic"/>
                <a:ea typeface="Century Gothic"/>
                <a:cs typeface="Century Gothic"/>
                <a:sym typeface="Century Gothic"/>
              </a:defRPr>
            </a:lvl1pPr>
            <a:lvl2pPr indent="0" lvl="1" marL="0" marR="0" algn="ctr">
              <a:spcBef>
                <a:spcPts val="0"/>
              </a:spcBef>
              <a:buNone/>
              <a:defRPr sz="2800">
                <a:solidFill>
                  <a:schemeClr val="lt1"/>
                </a:solidFill>
                <a:latin typeface="Century Gothic"/>
                <a:ea typeface="Century Gothic"/>
                <a:cs typeface="Century Gothic"/>
                <a:sym typeface="Century Gothic"/>
              </a:defRPr>
            </a:lvl2pPr>
            <a:lvl3pPr indent="0" lvl="2" marL="0" marR="0" algn="ctr">
              <a:spcBef>
                <a:spcPts val="0"/>
              </a:spcBef>
              <a:buNone/>
              <a:defRPr sz="2800">
                <a:solidFill>
                  <a:schemeClr val="lt1"/>
                </a:solidFill>
                <a:latin typeface="Century Gothic"/>
                <a:ea typeface="Century Gothic"/>
                <a:cs typeface="Century Gothic"/>
                <a:sym typeface="Century Gothic"/>
              </a:defRPr>
            </a:lvl3pPr>
            <a:lvl4pPr indent="0" lvl="3" marL="0" marR="0" algn="ctr">
              <a:spcBef>
                <a:spcPts val="0"/>
              </a:spcBef>
              <a:buNone/>
              <a:defRPr sz="2800">
                <a:solidFill>
                  <a:schemeClr val="lt1"/>
                </a:solidFill>
                <a:latin typeface="Century Gothic"/>
                <a:ea typeface="Century Gothic"/>
                <a:cs typeface="Century Gothic"/>
                <a:sym typeface="Century Gothic"/>
              </a:defRPr>
            </a:lvl4pPr>
            <a:lvl5pPr indent="0" lvl="4" marL="0" marR="0" algn="ctr">
              <a:spcBef>
                <a:spcPts val="0"/>
              </a:spcBef>
              <a:buNone/>
              <a:defRPr sz="2800">
                <a:solidFill>
                  <a:schemeClr val="lt1"/>
                </a:solidFill>
                <a:latin typeface="Century Gothic"/>
                <a:ea typeface="Century Gothic"/>
                <a:cs typeface="Century Gothic"/>
                <a:sym typeface="Century Gothic"/>
              </a:defRPr>
            </a:lvl5pPr>
            <a:lvl6pPr indent="0" lvl="5" marL="0" marR="0" algn="ctr">
              <a:spcBef>
                <a:spcPts val="0"/>
              </a:spcBef>
              <a:buNone/>
              <a:defRPr sz="2800">
                <a:solidFill>
                  <a:schemeClr val="lt1"/>
                </a:solidFill>
                <a:latin typeface="Century Gothic"/>
                <a:ea typeface="Century Gothic"/>
                <a:cs typeface="Century Gothic"/>
                <a:sym typeface="Century Gothic"/>
              </a:defRPr>
            </a:lvl6pPr>
            <a:lvl7pPr indent="0" lvl="6" marL="0" marR="0" algn="ctr">
              <a:spcBef>
                <a:spcPts val="0"/>
              </a:spcBef>
              <a:buNone/>
              <a:defRPr sz="2800">
                <a:solidFill>
                  <a:schemeClr val="lt1"/>
                </a:solidFill>
                <a:latin typeface="Century Gothic"/>
                <a:ea typeface="Century Gothic"/>
                <a:cs typeface="Century Gothic"/>
                <a:sym typeface="Century Gothic"/>
              </a:defRPr>
            </a:lvl7pPr>
            <a:lvl8pPr indent="0" lvl="7" marL="0" marR="0" algn="ctr">
              <a:spcBef>
                <a:spcPts val="0"/>
              </a:spcBef>
              <a:buNone/>
              <a:defRPr sz="2800">
                <a:solidFill>
                  <a:schemeClr val="lt1"/>
                </a:solidFill>
                <a:latin typeface="Century Gothic"/>
                <a:ea typeface="Century Gothic"/>
                <a:cs typeface="Century Gothic"/>
                <a:sym typeface="Century Gothic"/>
              </a:defRPr>
            </a:lvl8pPr>
            <a:lvl9pPr indent="0" lvl="8" marL="0" marR="0" algn="ctr">
              <a:spcBef>
                <a:spcPts val="0"/>
              </a:spcBef>
              <a:buNone/>
              <a:defRPr sz="2800">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7" name="Shape 137"/>
        <p:cNvGrpSpPr/>
        <p:nvPr/>
      </p:nvGrpSpPr>
      <p:grpSpPr>
        <a:xfrm>
          <a:off x="0" y="0"/>
          <a:ext cx="0" cy="0"/>
          <a:chOff x="0" y="0"/>
          <a:chExt cx="0" cy="0"/>
        </a:xfrm>
      </p:grpSpPr>
      <p:sp>
        <p:nvSpPr>
          <p:cNvPr id="138" name="Google Shape;138;p70"/>
          <p:cNvSpPr txBox="1"/>
          <p:nvPr>
            <p:ph type="title"/>
          </p:nvPr>
        </p:nvSpPr>
        <p:spPr>
          <a:xfrm>
            <a:off x="866440" y="927099"/>
            <a:ext cx="6345260" cy="70986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70"/>
          <p:cNvSpPr txBox="1"/>
          <p:nvPr>
            <p:ph idx="10" type="dt"/>
          </p:nvPr>
        </p:nvSpPr>
        <p:spPr>
          <a:xfrm>
            <a:off x="7574443" y="6365498"/>
            <a:ext cx="990599" cy="228659"/>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70"/>
          <p:cNvSpPr txBox="1"/>
          <p:nvPr>
            <p:ph idx="11" type="ftr"/>
          </p:nvPr>
        </p:nvSpPr>
        <p:spPr>
          <a:xfrm>
            <a:off x="590843" y="6365497"/>
            <a:ext cx="3859795" cy="2286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70"/>
          <p:cNvSpPr txBox="1"/>
          <p:nvPr>
            <p:ph idx="12" type="sldNum"/>
          </p:nvPr>
        </p:nvSpPr>
        <p:spPr>
          <a:xfrm>
            <a:off x="7678616" y="295730"/>
            <a:ext cx="791308" cy="767687"/>
          </a:xfrm>
          <a:prstGeom prst="rect">
            <a:avLst/>
          </a:prstGeom>
          <a:noFill/>
          <a:ln>
            <a:noFill/>
          </a:ln>
        </p:spPr>
        <p:txBody>
          <a:bodyPr anchorCtr="0" anchor="b" bIns="45700" lIns="91425" spcFirstLastPara="1" rIns="91425" wrap="square" tIns="45700">
            <a:noAutofit/>
          </a:bodyPr>
          <a:lstStyle>
            <a:lvl1pPr indent="0" lvl="0" marL="0" marR="0" algn="ctr">
              <a:spcBef>
                <a:spcPts val="0"/>
              </a:spcBef>
              <a:buNone/>
              <a:defRPr sz="2800">
                <a:solidFill>
                  <a:schemeClr val="lt1"/>
                </a:solidFill>
                <a:latin typeface="Century Gothic"/>
                <a:ea typeface="Century Gothic"/>
                <a:cs typeface="Century Gothic"/>
                <a:sym typeface="Century Gothic"/>
              </a:defRPr>
            </a:lvl1pPr>
            <a:lvl2pPr indent="0" lvl="1" marL="0" marR="0" algn="ctr">
              <a:spcBef>
                <a:spcPts val="0"/>
              </a:spcBef>
              <a:buNone/>
              <a:defRPr sz="2800">
                <a:solidFill>
                  <a:schemeClr val="lt1"/>
                </a:solidFill>
                <a:latin typeface="Century Gothic"/>
                <a:ea typeface="Century Gothic"/>
                <a:cs typeface="Century Gothic"/>
                <a:sym typeface="Century Gothic"/>
              </a:defRPr>
            </a:lvl2pPr>
            <a:lvl3pPr indent="0" lvl="2" marL="0" marR="0" algn="ctr">
              <a:spcBef>
                <a:spcPts val="0"/>
              </a:spcBef>
              <a:buNone/>
              <a:defRPr sz="2800">
                <a:solidFill>
                  <a:schemeClr val="lt1"/>
                </a:solidFill>
                <a:latin typeface="Century Gothic"/>
                <a:ea typeface="Century Gothic"/>
                <a:cs typeface="Century Gothic"/>
                <a:sym typeface="Century Gothic"/>
              </a:defRPr>
            </a:lvl3pPr>
            <a:lvl4pPr indent="0" lvl="3" marL="0" marR="0" algn="ctr">
              <a:spcBef>
                <a:spcPts val="0"/>
              </a:spcBef>
              <a:buNone/>
              <a:defRPr sz="2800">
                <a:solidFill>
                  <a:schemeClr val="lt1"/>
                </a:solidFill>
                <a:latin typeface="Century Gothic"/>
                <a:ea typeface="Century Gothic"/>
                <a:cs typeface="Century Gothic"/>
                <a:sym typeface="Century Gothic"/>
              </a:defRPr>
            </a:lvl4pPr>
            <a:lvl5pPr indent="0" lvl="4" marL="0" marR="0" algn="ctr">
              <a:spcBef>
                <a:spcPts val="0"/>
              </a:spcBef>
              <a:buNone/>
              <a:defRPr sz="2800">
                <a:solidFill>
                  <a:schemeClr val="lt1"/>
                </a:solidFill>
                <a:latin typeface="Century Gothic"/>
                <a:ea typeface="Century Gothic"/>
                <a:cs typeface="Century Gothic"/>
                <a:sym typeface="Century Gothic"/>
              </a:defRPr>
            </a:lvl5pPr>
            <a:lvl6pPr indent="0" lvl="5" marL="0" marR="0" algn="ctr">
              <a:spcBef>
                <a:spcPts val="0"/>
              </a:spcBef>
              <a:buNone/>
              <a:defRPr sz="2800">
                <a:solidFill>
                  <a:schemeClr val="lt1"/>
                </a:solidFill>
                <a:latin typeface="Century Gothic"/>
                <a:ea typeface="Century Gothic"/>
                <a:cs typeface="Century Gothic"/>
                <a:sym typeface="Century Gothic"/>
              </a:defRPr>
            </a:lvl6pPr>
            <a:lvl7pPr indent="0" lvl="6" marL="0" marR="0" algn="ctr">
              <a:spcBef>
                <a:spcPts val="0"/>
              </a:spcBef>
              <a:buNone/>
              <a:defRPr sz="2800">
                <a:solidFill>
                  <a:schemeClr val="lt1"/>
                </a:solidFill>
                <a:latin typeface="Century Gothic"/>
                <a:ea typeface="Century Gothic"/>
                <a:cs typeface="Century Gothic"/>
                <a:sym typeface="Century Gothic"/>
              </a:defRPr>
            </a:lvl7pPr>
            <a:lvl8pPr indent="0" lvl="7" marL="0" marR="0" algn="ctr">
              <a:spcBef>
                <a:spcPts val="0"/>
              </a:spcBef>
              <a:buNone/>
              <a:defRPr sz="2800">
                <a:solidFill>
                  <a:schemeClr val="lt1"/>
                </a:solidFill>
                <a:latin typeface="Century Gothic"/>
                <a:ea typeface="Century Gothic"/>
                <a:cs typeface="Century Gothic"/>
                <a:sym typeface="Century Gothic"/>
              </a:defRPr>
            </a:lvl8pPr>
            <a:lvl9pPr indent="0" lvl="8" marL="0" marR="0" algn="ctr">
              <a:spcBef>
                <a:spcPts val="0"/>
              </a:spcBef>
              <a:buNone/>
              <a:defRPr sz="2800">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57"/>
          <p:cNvGrpSpPr/>
          <p:nvPr/>
        </p:nvGrpSpPr>
        <p:grpSpPr>
          <a:xfrm>
            <a:off x="-1588" y="0"/>
            <a:ext cx="9145588" cy="6860798"/>
            <a:chOff x="-1588" y="0"/>
            <a:chExt cx="9145588" cy="6860798"/>
          </a:xfrm>
        </p:grpSpPr>
        <p:sp>
          <p:nvSpPr>
            <p:cNvPr id="11" name="Google Shape;11;p57"/>
            <p:cNvSpPr/>
            <p:nvPr/>
          </p:nvSpPr>
          <p:spPr>
            <a:xfrm>
              <a:off x="0" y="0"/>
              <a:ext cx="9118832" cy="6858000"/>
            </a:xfrm>
            <a:prstGeom prst="rect">
              <a:avLst/>
            </a:prstGeom>
            <a:blipFill rotWithShape="1">
              <a:blip r:embed="rId1">
                <a:alphaModFix/>
              </a:blip>
              <a:stretch>
                <a:fillRect b="0" l="-16712" r="-16986"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57"/>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57"/>
            <p:cNvSpPr/>
            <p:nvPr/>
          </p:nvSpPr>
          <p:spPr>
            <a:xfrm>
              <a:off x="629943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57"/>
            <p:cNvSpPr/>
            <p:nvPr/>
          </p:nvSpPr>
          <p:spPr>
            <a:xfrm>
              <a:off x="5689832" y="0"/>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57"/>
            <p:cNvSpPr/>
            <p:nvPr/>
          </p:nvSpPr>
          <p:spPr>
            <a:xfrm>
              <a:off x="6299432" y="5870198"/>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57"/>
            <p:cNvSpPr/>
            <p:nvPr/>
          </p:nvSpPr>
          <p:spPr>
            <a:xfrm>
              <a:off x="-1588"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57"/>
            <p:cNvSpPr/>
            <p:nvPr/>
          </p:nvSpPr>
          <p:spPr>
            <a:xfrm rot="-589932">
              <a:off x="6359946" y="1790293"/>
              <a:ext cx="2377690" cy="317748"/>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57"/>
            <p:cNvSpPr/>
            <p:nvPr/>
          </p:nvSpPr>
          <p:spPr>
            <a:xfrm>
              <a:off x="485023" y="1856450"/>
              <a:ext cx="8173954" cy="4535226"/>
            </a:xfrm>
            <a:custGeom>
              <a:rect b="b" l="l" r="r" t="t"/>
              <a:pathLst>
                <a:path extrusionOk="0" h="2752" w="4960">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lt1"/>
            </a:solidFill>
            <a:ln>
              <a:noFill/>
            </a:ln>
          </p:spPr>
        </p:sp>
        <p:sp>
          <p:nvSpPr>
            <p:cNvPr id="19" name="Google Shape;19;p57"/>
            <p:cNvSpPr/>
            <p:nvPr/>
          </p:nvSpPr>
          <p:spPr>
            <a:xfrm>
              <a:off x="0" y="0"/>
              <a:ext cx="9144000" cy="6858000"/>
            </a:xfrm>
            <a:custGeom>
              <a:rect b="b" l="l" r="r" t="t"/>
              <a:pathLst>
                <a:path extrusionOk="0" h="4320" w="576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p:spPr>
        </p:sp>
      </p:grpSp>
      <p:sp>
        <p:nvSpPr>
          <p:cNvPr id="20" name="Google Shape;20;p57"/>
          <p:cNvSpPr txBox="1"/>
          <p:nvPr>
            <p:ph type="title"/>
          </p:nvPr>
        </p:nvSpPr>
        <p:spPr>
          <a:xfrm>
            <a:off x="866440" y="927099"/>
            <a:ext cx="6345260" cy="70986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chemeClr val="lt1"/>
              </a:buClr>
              <a:buSzPts val="3200"/>
              <a:buFont typeface="Century Gothic"/>
              <a:buNone/>
              <a:defRPr b="0" i="0" sz="32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21" name="Google Shape;21;p57"/>
          <p:cNvSpPr txBox="1"/>
          <p:nvPr>
            <p:ph idx="1" type="body"/>
          </p:nvPr>
        </p:nvSpPr>
        <p:spPr>
          <a:xfrm>
            <a:off x="864382" y="2489200"/>
            <a:ext cx="6345260" cy="3530600"/>
          </a:xfrm>
          <a:prstGeom prst="rect">
            <a:avLst/>
          </a:prstGeom>
          <a:noFill/>
          <a:ln>
            <a:noFill/>
          </a:ln>
        </p:spPr>
        <p:txBody>
          <a:bodyPr anchorCtr="0" anchor="t" bIns="45700" lIns="91425" spcFirstLastPara="1" rIns="91425" wrap="square" tIns="45700">
            <a:normAutofit/>
          </a:bodyPr>
          <a:lstStyle>
            <a:lvl1pPr indent="-320040" lvl="0" marL="457200" marR="0" rtl="0" algn="l">
              <a:spcBef>
                <a:spcPts val="1000"/>
              </a:spcBef>
              <a:spcAft>
                <a:spcPts val="0"/>
              </a:spcAft>
              <a:buClr>
                <a:schemeClr val="accent1"/>
              </a:buClr>
              <a:buSzPts val="144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09880" lvl="1" marL="914400" marR="0" rtl="0" algn="l">
              <a:spcBef>
                <a:spcPts val="1000"/>
              </a:spcBef>
              <a:spcAft>
                <a:spcPts val="0"/>
              </a:spcAft>
              <a:buClr>
                <a:schemeClr val="accent1"/>
              </a:buClr>
              <a:buSzPts val="128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299719" lvl="2" marL="1371600" marR="0" rtl="0" algn="l">
              <a:spcBef>
                <a:spcPts val="1000"/>
              </a:spcBef>
              <a:spcAft>
                <a:spcPts val="0"/>
              </a:spcAft>
              <a:buClr>
                <a:schemeClr val="accent1"/>
              </a:buClr>
              <a:buSzPts val="112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289560" lvl="3" marL="1828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289560" lvl="4" marL="22860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289560" lvl="5" marL="27432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289560" lvl="6" marL="32004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289559" lvl="7" marL="36576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289559" lvl="8" marL="4114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22" name="Google Shape;22;p57"/>
          <p:cNvSpPr txBox="1"/>
          <p:nvPr>
            <p:ph idx="10" type="dt"/>
          </p:nvPr>
        </p:nvSpPr>
        <p:spPr>
          <a:xfrm>
            <a:off x="7574443" y="6365498"/>
            <a:ext cx="990599" cy="228659"/>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1" i="0" sz="900" u="none" cap="none" strike="noStrike">
                <a:solidFill>
                  <a:schemeClr val="accen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3" name="Google Shape;23;p57"/>
          <p:cNvSpPr txBox="1"/>
          <p:nvPr>
            <p:ph idx="11" type="ftr"/>
          </p:nvPr>
        </p:nvSpPr>
        <p:spPr>
          <a:xfrm>
            <a:off x="590843" y="6365497"/>
            <a:ext cx="3859795" cy="22866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900" u="none" cap="none" strike="noStrike">
                <a:solidFill>
                  <a:schemeClr val="accen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4" name="Google Shape;24;p57"/>
          <p:cNvSpPr/>
          <p:nvPr/>
        </p:nvSpPr>
        <p:spPr>
          <a:xfrm>
            <a:off x="7745644" y="0"/>
            <a:ext cx="685800" cy="1099458"/>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57"/>
          <p:cNvSpPr txBox="1"/>
          <p:nvPr>
            <p:ph idx="12" type="sldNum"/>
          </p:nvPr>
        </p:nvSpPr>
        <p:spPr>
          <a:xfrm>
            <a:off x="7678616" y="295730"/>
            <a:ext cx="791308"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
                                        </p:tgtEl>
                                        <p:attrNameLst>
                                          <p:attrName>style.visibility</p:attrName>
                                        </p:attrNameLst>
                                      </p:cBhvr>
                                      <p:to>
                                        <p:strVal val="visible"/>
                                      </p:to>
                                    </p:set>
                                    <p:animEffect filter="fade" transition="in">
                                      <p:cBhvr>
                                        <p:cTn dur="1230"/>
                                        <p:tgtEl>
                                          <p:spTgt spid="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p:tgtEl>
                                          <p:spTgt spid="21"/>
                                        </p:tgtEl>
                                        <p:attrNameLst>
                                          <p:attrName>ppt_w</p:attrName>
                                        </p:attrNameLst>
                                      </p:cBhvr>
                                      <p:tavLst>
                                        <p:tav fmla="" tm="0">
                                          <p:val>
                                            <p:strVal val="0"/>
                                          </p:val>
                                        </p:tav>
                                        <p:tav fmla="" tm="100000">
                                          <p:val>
                                            <p:strVal val="#ppt_w"/>
                                          </p:val>
                                        </p:tav>
                                      </p:tavLst>
                                    </p:anim>
                                    <p:anim calcmode="lin" valueType="num">
                                      <p:cBhvr additive="base">
                                        <p:cTn dur="500"/>
                                        <p:tgtEl>
                                          <p:spTgt spid="2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p:tgtEl>
                                          <p:spTgt spid="21"/>
                                        </p:tgtEl>
                                        <p:attrNameLst>
                                          <p:attrName>ppt_w</p:attrName>
                                        </p:attrNameLst>
                                      </p:cBhvr>
                                      <p:tavLst>
                                        <p:tav fmla="" tm="0">
                                          <p:val>
                                            <p:strVal val="0"/>
                                          </p:val>
                                        </p:tav>
                                        <p:tav fmla="" tm="100000">
                                          <p:val>
                                            <p:strVal val="#ppt_w"/>
                                          </p:val>
                                        </p:tav>
                                      </p:tavLst>
                                    </p:anim>
                                    <p:anim calcmode="lin" valueType="num">
                                      <p:cBhvr additive="base">
                                        <p:cTn dur="500"/>
                                        <p:tgtEl>
                                          <p:spTgt spid="2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p:tgtEl>
                                          <p:spTgt spid="21"/>
                                        </p:tgtEl>
                                        <p:attrNameLst>
                                          <p:attrName>ppt_w</p:attrName>
                                        </p:attrNameLst>
                                      </p:cBhvr>
                                      <p:tavLst>
                                        <p:tav fmla="" tm="0">
                                          <p:val>
                                            <p:strVal val="0"/>
                                          </p:val>
                                        </p:tav>
                                        <p:tav fmla="" tm="100000">
                                          <p:val>
                                            <p:strVal val="#ppt_w"/>
                                          </p:val>
                                        </p:tav>
                                      </p:tavLst>
                                    </p:anim>
                                    <p:anim calcmode="lin" valueType="num">
                                      <p:cBhvr additive="base">
                                        <p:cTn dur="500"/>
                                        <p:tgtEl>
                                          <p:spTgt spid="2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p:tgtEl>
                                          <p:spTgt spid="21"/>
                                        </p:tgtEl>
                                        <p:attrNameLst>
                                          <p:attrName>ppt_w</p:attrName>
                                        </p:attrNameLst>
                                      </p:cBhvr>
                                      <p:tavLst>
                                        <p:tav fmla="" tm="0">
                                          <p:val>
                                            <p:strVal val="0"/>
                                          </p:val>
                                        </p:tav>
                                        <p:tav fmla="" tm="100000">
                                          <p:val>
                                            <p:strVal val="#ppt_w"/>
                                          </p:val>
                                        </p:tav>
                                      </p:tavLst>
                                    </p:anim>
                                    <p:anim calcmode="lin" valueType="num">
                                      <p:cBhvr additive="base">
                                        <p:cTn dur="500"/>
                                        <p:tgtEl>
                                          <p:spTgt spid="2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p:tgtEl>
                                          <p:spTgt spid="21"/>
                                        </p:tgtEl>
                                        <p:attrNameLst>
                                          <p:attrName>ppt_w</p:attrName>
                                        </p:attrNameLst>
                                      </p:cBhvr>
                                      <p:tavLst>
                                        <p:tav fmla="" tm="0">
                                          <p:val>
                                            <p:strVal val="0"/>
                                          </p:val>
                                        </p:tav>
                                        <p:tav fmla="" tm="100000">
                                          <p:val>
                                            <p:strVal val="#ppt_w"/>
                                          </p:val>
                                        </p:tav>
                                      </p:tavLst>
                                    </p:anim>
                                    <p:anim calcmode="lin" valueType="num">
                                      <p:cBhvr additive="base">
                                        <p:cTn dur="500"/>
                                        <p:tgtEl>
                                          <p:spTgt spid="2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6" name="Shape 256"/>
        <p:cNvGrpSpPr/>
        <p:nvPr/>
      </p:nvGrpSpPr>
      <p:grpSpPr>
        <a:xfrm>
          <a:off x="0" y="0"/>
          <a:ext cx="0" cy="0"/>
          <a:chOff x="0" y="0"/>
          <a:chExt cx="0" cy="0"/>
        </a:xfrm>
      </p:grpSpPr>
      <p:grpSp>
        <p:nvGrpSpPr>
          <p:cNvPr id="257" name="Google Shape;257;p60"/>
          <p:cNvGrpSpPr/>
          <p:nvPr/>
        </p:nvGrpSpPr>
        <p:grpSpPr>
          <a:xfrm>
            <a:off x="-1588" y="0"/>
            <a:ext cx="9145588" cy="6860798"/>
            <a:chOff x="-1588" y="0"/>
            <a:chExt cx="9145588" cy="6860798"/>
          </a:xfrm>
        </p:grpSpPr>
        <p:sp>
          <p:nvSpPr>
            <p:cNvPr id="258" name="Google Shape;258;p60"/>
            <p:cNvSpPr/>
            <p:nvPr/>
          </p:nvSpPr>
          <p:spPr>
            <a:xfrm>
              <a:off x="0" y="0"/>
              <a:ext cx="9118832" cy="6858000"/>
            </a:xfrm>
            <a:prstGeom prst="rect">
              <a:avLst/>
            </a:prstGeom>
            <a:blipFill rotWithShape="1">
              <a:blip r:embed="rId1">
                <a:alphaModFix/>
              </a:blip>
              <a:stretch>
                <a:fillRect b="0" l="-16712" r="-16986"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60"/>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60"/>
            <p:cNvSpPr/>
            <p:nvPr/>
          </p:nvSpPr>
          <p:spPr>
            <a:xfrm>
              <a:off x="629943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60"/>
            <p:cNvSpPr/>
            <p:nvPr/>
          </p:nvSpPr>
          <p:spPr>
            <a:xfrm>
              <a:off x="5689832" y="0"/>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60"/>
            <p:cNvSpPr/>
            <p:nvPr/>
          </p:nvSpPr>
          <p:spPr>
            <a:xfrm>
              <a:off x="6299432" y="5870198"/>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60"/>
            <p:cNvSpPr/>
            <p:nvPr/>
          </p:nvSpPr>
          <p:spPr>
            <a:xfrm>
              <a:off x="-1588"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60"/>
            <p:cNvSpPr/>
            <p:nvPr/>
          </p:nvSpPr>
          <p:spPr>
            <a:xfrm rot="-589932">
              <a:off x="6359946" y="1790293"/>
              <a:ext cx="2377690" cy="317748"/>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dk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60"/>
            <p:cNvSpPr/>
            <p:nvPr/>
          </p:nvSpPr>
          <p:spPr>
            <a:xfrm>
              <a:off x="485023" y="1856450"/>
              <a:ext cx="8173954" cy="4535226"/>
            </a:xfrm>
            <a:custGeom>
              <a:rect b="b" l="l" r="r" t="t"/>
              <a:pathLst>
                <a:path extrusionOk="0" h="2752" w="4960">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dk1"/>
            </a:solidFill>
            <a:ln>
              <a:noFill/>
            </a:ln>
          </p:spPr>
        </p:sp>
        <p:sp>
          <p:nvSpPr>
            <p:cNvPr id="266" name="Google Shape;266;p60"/>
            <p:cNvSpPr/>
            <p:nvPr/>
          </p:nvSpPr>
          <p:spPr>
            <a:xfrm>
              <a:off x="0" y="0"/>
              <a:ext cx="9144000" cy="6858000"/>
            </a:xfrm>
            <a:custGeom>
              <a:rect b="b" l="l" r="r" t="t"/>
              <a:pathLst>
                <a:path extrusionOk="0" h="4320" w="576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p:spPr>
        </p:sp>
      </p:grpSp>
      <p:sp>
        <p:nvSpPr>
          <p:cNvPr id="267" name="Google Shape;267;p60"/>
          <p:cNvSpPr txBox="1"/>
          <p:nvPr>
            <p:ph type="title"/>
          </p:nvPr>
        </p:nvSpPr>
        <p:spPr>
          <a:xfrm>
            <a:off x="866440" y="927099"/>
            <a:ext cx="6345260" cy="70986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268" name="Google Shape;268;p60"/>
          <p:cNvSpPr txBox="1"/>
          <p:nvPr>
            <p:ph idx="1" type="body"/>
          </p:nvPr>
        </p:nvSpPr>
        <p:spPr>
          <a:xfrm>
            <a:off x="864382" y="2489200"/>
            <a:ext cx="6345260" cy="3530600"/>
          </a:xfrm>
          <a:prstGeom prst="rect">
            <a:avLst/>
          </a:prstGeom>
          <a:noFill/>
          <a:ln>
            <a:noFill/>
          </a:ln>
        </p:spPr>
        <p:txBody>
          <a:bodyPr anchorCtr="0" anchor="t" bIns="45700" lIns="91425" spcFirstLastPara="1" rIns="91425" wrap="square" tIns="45700">
            <a:normAutofit/>
          </a:bodyPr>
          <a:lstStyle>
            <a:lvl1pPr indent="-320040" lvl="0" marL="457200" marR="0" rtl="0" algn="l">
              <a:spcBef>
                <a:spcPts val="1000"/>
              </a:spcBef>
              <a:spcAft>
                <a:spcPts val="0"/>
              </a:spcAft>
              <a:buClr>
                <a:schemeClr val="accent1"/>
              </a:buClr>
              <a:buSzPts val="1440"/>
              <a:buFont typeface="Noto Sans Symbols"/>
              <a:buChar char="►"/>
              <a:defRPr b="0" i="0" sz="1800" u="none" cap="none" strike="noStrike">
                <a:solidFill>
                  <a:srgbClr val="FEFEFE"/>
                </a:solidFill>
                <a:latin typeface="Century Gothic"/>
                <a:ea typeface="Century Gothic"/>
                <a:cs typeface="Century Gothic"/>
                <a:sym typeface="Century Gothic"/>
              </a:defRPr>
            </a:lvl1pPr>
            <a:lvl2pPr indent="-309880" lvl="1" marL="914400" marR="0" rtl="0" algn="l">
              <a:spcBef>
                <a:spcPts val="1000"/>
              </a:spcBef>
              <a:spcAft>
                <a:spcPts val="0"/>
              </a:spcAft>
              <a:buClr>
                <a:schemeClr val="accent1"/>
              </a:buClr>
              <a:buSzPts val="1280"/>
              <a:buFont typeface="Noto Sans Symbols"/>
              <a:buChar char="►"/>
              <a:defRPr b="0" i="0" sz="1600" u="none" cap="none" strike="noStrike">
                <a:solidFill>
                  <a:srgbClr val="FEFEFE"/>
                </a:solidFill>
                <a:latin typeface="Century Gothic"/>
                <a:ea typeface="Century Gothic"/>
                <a:cs typeface="Century Gothic"/>
                <a:sym typeface="Century Gothic"/>
              </a:defRPr>
            </a:lvl2pPr>
            <a:lvl3pPr indent="-299719" lvl="2" marL="1371600" marR="0" rtl="0" algn="l">
              <a:spcBef>
                <a:spcPts val="1000"/>
              </a:spcBef>
              <a:spcAft>
                <a:spcPts val="0"/>
              </a:spcAft>
              <a:buClr>
                <a:schemeClr val="accent1"/>
              </a:buClr>
              <a:buSzPts val="1120"/>
              <a:buFont typeface="Noto Sans Symbols"/>
              <a:buChar char="►"/>
              <a:defRPr b="0" i="0" sz="1400" u="none" cap="none" strike="noStrike">
                <a:solidFill>
                  <a:srgbClr val="FEFEFE"/>
                </a:solidFill>
                <a:latin typeface="Century Gothic"/>
                <a:ea typeface="Century Gothic"/>
                <a:cs typeface="Century Gothic"/>
                <a:sym typeface="Century Gothic"/>
              </a:defRPr>
            </a:lvl3pPr>
            <a:lvl4pPr indent="-289560" lvl="3" marL="1828800" marR="0" rtl="0" algn="l">
              <a:spcBef>
                <a:spcPts val="1000"/>
              </a:spcBef>
              <a:spcAft>
                <a:spcPts val="0"/>
              </a:spcAft>
              <a:buClr>
                <a:schemeClr val="accent1"/>
              </a:buClr>
              <a:buSzPts val="960"/>
              <a:buFont typeface="Noto Sans Symbols"/>
              <a:buChar char="►"/>
              <a:defRPr b="0" i="0" sz="1200" u="none" cap="none" strike="noStrike">
                <a:solidFill>
                  <a:srgbClr val="FEFEFE"/>
                </a:solidFill>
                <a:latin typeface="Century Gothic"/>
                <a:ea typeface="Century Gothic"/>
                <a:cs typeface="Century Gothic"/>
                <a:sym typeface="Century Gothic"/>
              </a:defRPr>
            </a:lvl4pPr>
            <a:lvl5pPr indent="-289560" lvl="4" marL="2286000" marR="0" rtl="0" algn="l">
              <a:spcBef>
                <a:spcPts val="1000"/>
              </a:spcBef>
              <a:spcAft>
                <a:spcPts val="0"/>
              </a:spcAft>
              <a:buClr>
                <a:schemeClr val="accent1"/>
              </a:buClr>
              <a:buSzPts val="960"/>
              <a:buFont typeface="Noto Sans Symbols"/>
              <a:buChar char="►"/>
              <a:defRPr b="0" i="0" sz="1200" u="none" cap="none" strike="noStrike">
                <a:solidFill>
                  <a:srgbClr val="FEFEFE"/>
                </a:solidFill>
                <a:latin typeface="Century Gothic"/>
                <a:ea typeface="Century Gothic"/>
                <a:cs typeface="Century Gothic"/>
                <a:sym typeface="Century Gothic"/>
              </a:defRPr>
            </a:lvl5pPr>
            <a:lvl6pPr indent="-289560" lvl="5" marL="2743200" marR="0" rtl="0" algn="l">
              <a:spcBef>
                <a:spcPts val="1000"/>
              </a:spcBef>
              <a:spcAft>
                <a:spcPts val="0"/>
              </a:spcAft>
              <a:buClr>
                <a:schemeClr val="accent1"/>
              </a:buClr>
              <a:buSzPts val="960"/>
              <a:buFont typeface="Noto Sans Symbols"/>
              <a:buChar char="►"/>
              <a:defRPr b="0" i="0" sz="1200" u="none" cap="none" strike="noStrike">
                <a:solidFill>
                  <a:srgbClr val="FEFEFE"/>
                </a:solidFill>
                <a:latin typeface="Century Gothic"/>
                <a:ea typeface="Century Gothic"/>
                <a:cs typeface="Century Gothic"/>
                <a:sym typeface="Century Gothic"/>
              </a:defRPr>
            </a:lvl6pPr>
            <a:lvl7pPr indent="-289560" lvl="6" marL="3200400" marR="0" rtl="0" algn="l">
              <a:spcBef>
                <a:spcPts val="1000"/>
              </a:spcBef>
              <a:spcAft>
                <a:spcPts val="0"/>
              </a:spcAft>
              <a:buClr>
                <a:schemeClr val="accent1"/>
              </a:buClr>
              <a:buSzPts val="960"/>
              <a:buFont typeface="Noto Sans Symbols"/>
              <a:buChar char="►"/>
              <a:defRPr b="0" i="0" sz="1200" u="none" cap="none" strike="noStrike">
                <a:solidFill>
                  <a:srgbClr val="FEFEFE"/>
                </a:solidFill>
                <a:latin typeface="Century Gothic"/>
                <a:ea typeface="Century Gothic"/>
                <a:cs typeface="Century Gothic"/>
                <a:sym typeface="Century Gothic"/>
              </a:defRPr>
            </a:lvl7pPr>
            <a:lvl8pPr indent="-289559" lvl="7" marL="3657600" marR="0" rtl="0" algn="l">
              <a:spcBef>
                <a:spcPts val="1000"/>
              </a:spcBef>
              <a:spcAft>
                <a:spcPts val="0"/>
              </a:spcAft>
              <a:buClr>
                <a:schemeClr val="accent1"/>
              </a:buClr>
              <a:buSzPts val="960"/>
              <a:buFont typeface="Noto Sans Symbols"/>
              <a:buChar char="►"/>
              <a:defRPr b="0" i="0" sz="1200" u="none" cap="none" strike="noStrike">
                <a:solidFill>
                  <a:srgbClr val="FEFEFE"/>
                </a:solidFill>
                <a:latin typeface="Century Gothic"/>
                <a:ea typeface="Century Gothic"/>
                <a:cs typeface="Century Gothic"/>
                <a:sym typeface="Century Gothic"/>
              </a:defRPr>
            </a:lvl8pPr>
            <a:lvl9pPr indent="-289559" lvl="8" marL="4114800" marR="0" rtl="0" algn="l">
              <a:spcBef>
                <a:spcPts val="1000"/>
              </a:spcBef>
              <a:spcAft>
                <a:spcPts val="0"/>
              </a:spcAft>
              <a:buClr>
                <a:schemeClr val="accent1"/>
              </a:buClr>
              <a:buSzPts val="960"/>
              <a:buFont typeface="Noto Sans Symbols"/>
              <a:buChar char="►"/>
              <a:defRPr b="0" i="0" sz="1200" u="none" cap="none" strike="noStrike">
                <a:solidFill>
                  <a:srgbClr val="FEFEFE"/>
                </a:solidFill>
                <a:latin typeface="Century Gothic"/>
                <a:ea typeface="Century Gothic"/>
                <a:cs typeface="Century Gothic"/>
                <a:sym typeface="Century Gothic"/>
              </a:defRPr>
            </a:lvl9pPr>
          </a:lstStyle>
          <a:p/>
        </p:txBody>
      </p:sp>
      <p:sp>
        <p:nvSpPr>
          <p:cNvPr id="269" name="Google Shape;269;p60"/>
          <p:cNvSpPr txBox="1"/>
          <p:nvPr>
            <p:ph idx="10" type="dt"/>
          </p:nvPr>
        </p:nvSpPr>
        <p:spPr>
          <a:xfrm>
            <a:off x="7574443" y="6365498"/>
            <a:ext cx="990599" cy="228659"/>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1" i="0" sz="900" u="none" cap="none" strike="noStrike">
                <a:solidFill>
                  <a:schemeClr val="accen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70" name="Google Shape;270;p60"/>
          <p:cNvSpPr txBox="1"/>
          <p:nvPr>
            <p:ph idx="11" type="ftr"/>
          </p:nvPr>
        </p:nvSpPr>
        <p:spPr>
          <a:xfrm>
            <a:off x="590843" y="6365497"/>
            <a:ext cx="3859795" cy="22866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900" u="none" cap="none" strike="noStrike">
                <a:solidFill>
                  <a:schemeClr val="accen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71" name="Google Shape;271;p60"/>
          <p:cNvSpPr/>
          <p:nvPr/>
        </p:nvSpPr>
        <p:spPr>
          <a:xfrm>
            <a:off x="7745644" y="0"/>
            <a:ext cx="685800" cy="1099458"/>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60"/>
          <p:cNvSpPr txBox="1"/>
          <p:nvPr>
            <p:ph idx="12" type="sldNum"/>
          </p:nvPr>
        </p:nvSpPr>
        <p:spPr>
          <a:xfrm>
            <a:off x="7678616" y="295730"/>
            <a:ext cx="791308"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dk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dk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dk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dk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dk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dk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dk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dk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dk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7" r:id="rId2"/>
    <p:sldLayoutId id="2147483668" r:id="rId3"/>
  </p:sldLayoutIdLs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230"/>
                                        <p:tgtEl>
                                          <p:spTgt spid="2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68"/>
                                        </p:tgtEl>
                                        <p:attrNameLst>
                                          <p:attrName>style.visibility</p:attrName>
                                        </p:attrNameLst>
                                      </p:cBhvr>
                                      <p:to>
                                        <p:strVal val="visible"/>
                                      </p:to>
                                    </p:set>
                                    <p:anim calcmode="lin" valueType="num">
                                      <p:cBhvr additive="base">
                                        <p:cTn dur="500"/>
                                        <p:tgtEl>
                                          <p:spTgt spid="268"/>
                                        </p:tgtEl>
                                        <p:attrNameLst>
                                          <p:attrName>ppt_w</p:attrName>
                                        </p:attrNameLst>
                                      </p:cBhvr>
                                      <p:tavLst>
                                        <p:tav fmla="" tm="0">
                                          <p:val>
                                            <p:strVal val="0"/>
                                          </p:val>
                                        </p:tav>
                                        <p:tav fmla="" tm="100000">
                                          <p:val>
                                            <p:strVal val="#ppt_w"/>
                                          </p:val>
                                        </p:tav>
                                      </p:tavLst>
                                    </p:anim>
                                    <p:anim calcmode="lin" valueType="num">
                                      <p:cBhvr additive="base">
                                        <p:cTn dur="500"/>
                                        <p:tgtEl>
                                          <p:spTgt spid="26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68"/>
                                        </p:tgtEl>
                                        <p:attrNameLst>
                                          <p:attrName>style.visibility</p:attrName>
                                        </p:attrNameLst>
                                      </p:cBhvr>
                                      <p:to>
                                        <p:strVal val="visible"/>
                                      </p:to>
                                    </p:set>
                                    <p:anim calcmode="lin" valueType="num">
                                      <p:cBhvr additive="base">
                                        <p:cTn dur="500"/>
                                        <p:tgtEl>
                                          <p:spTgt spid="268"/>
                                        </p:tgtEl>
                                        <p:attrNameLst>
                                          <p:attrName>ppt_w</p:attrName>
                                        </p:attrNameLst>
                                      </p:cBhvr>
                                      <p:tavLst>
                                        <p:tav fmla="" tm="0">
                                          <p:val>
                                            <p:strVal val="0"/>
                                          </p:val>
                                        </p:tav>
                                        <p:tav fmla="" tm="100000">
                                          <p:val>
                                            <p:strVal val="#ppt_w"/>
                                          </p:val>
                                        </p:tav>
                                      </p:tavLst>
                                    </p:anim>
                                    <p:anim calcmode="lin" valueType="num">
                                      <p:cBhvr additive="base">
                                        <p:cTn dur="500"/>
                                        <p:tgtEl>
                                          <p:spTgt spid="26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68"/>
                                        </p:tgtEl>
                                        <p:attrNameLst>
                                          <p:attrName>style.visibility</p:attrName>
                                        </p:attrNameLst>
                                      </p:cBhvr>
                                      <p:to>
                                        <p:strVal val="visible"/>
                                      </p:to>
                                    </p:set>
                                    <p:anim calcmode="lin" valueType="num">
                                      <p:cBhvr additive="base">
                                        <p:cTn dur="500"/>
                                        <p:tgtEl>
                                          <p:spTgt spid="268"/>
                                        </p:tgtEl>
                                        <p:attrNameLst>
                                          <p:attrName>ppt_w</p:attrName>
                                        </p:attrNameLst>
                                      </p:cBhvr>
                                      <p:tavLst>
                                        <p:tav fmla="" tm="0">
                                          <p:val>
                                            <p:strVal val="0"/>
                                          </p:val>
                                        </p:tav>
                                        <p:tav fmla="" tm="100000">
                                          <p:val>
                                            <p:strVal val="#ppt_w"/>
                                          </p:val>
                                        </p:tav>
                                      </p:tavLst>
                                    </p:anim>
                                    <p:anim calcmode="lin" valueType="num">
                                      <p:cBhvr additive="base">
                                        <p:cTn dur="500"/>
                                        <p:tgtEl>
                                          <p:spTgt spid="26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68"/>
                                        </p:tgtEl>
                                        <p:attrNameLst>
                                          <p:attrName>style.visibility</p:attrName>
                                        </p:attrNameLst>
                                      </p:cBhvr>
                                      <p:to>
                                        <p:strVal val="visible"/>
                                      </p:to>
                                    </p:set>
                                    <p:anim calcmode="lin" valueType="num">
                                      <p:cBhvr additive="base">
                                        <p:cTn dur="500"/>
                                        <p:tgtEl>
                                          <p:spTgt spid="268"/>
                                        </p:tgtEl>
                                        <p:attrNameLst>
                                          <p:attrName>ppt_w</p:attrName>
                                        </p:attrNameLst>
                                      </p:cBhvr>
                                      <p:tavLst>
                                        <p:tav fmla="" tm="0">
                                          <p:val>
                                            <p:strVal val="0"/>
                                          </p:val>
                                        </p:tav>
                                        <p:tav fmla="" tm="100000">
                                          <p:val>
                                            <p:strVal val="#ppt_w"/>
                                          </p:val>
                                        </p:tav>
                                      </p:tavLst>
                                    </p:anim>
                                    <p:anim calcmode="lin" valueType="num">
                                      <p:cBhvr additive="base">
                                        <p:cTn dur="500"/>
                                        <p:tgtEl>
                                          <p:spTgt spid="26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68"/>
                                        </p:tgtEl>
                                        <p:attrNameLst>
                                          <p:attrName>style.visibility</p:attrName>
                                        </p:attrNameLst>
                                      </p:cBhvr>
                                      <p:to>
                                        <p:strVal val="visible"/>
                                      </p:to>
                                    </p:set>
                                    <p:anim calcmode="lin" valueType="num">
                                      <p:cBhvr additive="base">
                                        <p:cTn dur="500"/>
                                        <p:tgtEl>
                                          <p:spTgt spid="268"/>
                                        </p:tgtEl>
                                        <p:attrNameLst>
                                          <p:attrName>ppt_w</p:attrName>
                                        </p:attrNameLst>
                                      </p:cBhvr>
                                      <p:tavLst>
                                        <p:tav fmla="" tm="0">
                                          <p:val>
                                            <p:strVal val="0"/>
                                          </p:val>
                                        </p:tav>
                                        <p:tav fmla="" tm="100000">
                                          <p:val>
                                            <p:strVal val="#ppt_w"/>
                                          </p:val>
                                        </p:tav>
                                      </p:tavLst>
                                    </p:anim>
                                    <p:anim calcmode="lin" valueType="num">
                                      <p:cBhvr additive="base">
                                        <p:cTn dur="500"/>
                                        <p:tgtEl>
                                          <p:spTgt spid="26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 Id="rId3" Type="http://schemas.openxmlformats.org/officeDocument/2006/relationships/image" Target="../media/image6.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0.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9.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9.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1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1" name="Shape 301"/>
        <p:cNvGrpSpPr/>
        <p:nvPr/>
      </p:nvGrpSpPr>
      <p:grpSpPr>
        <a:xfrm>
          <a:off x="0" y="0"/>
          <a:ext cx="0" cy="0"/>
          <a:chOff x="0" y="0"/>
          <a:chExt cx="0" cy="0"/>
        </a:xfrm>
      </p:grpSpPr>
      <p:sp>
        <p:nvSpPr>
          <p:cNvPr id="302" name="Google Shape;302;p1"/>
          <p:cNvSpPr/>
          <p:nvPr/>
        </p:nvSpPr>
        <p:spPr>
          <a:xfrm>
            <a:off x="0" y="1587"/>
            <a:ext cx="9144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sp>
        <p:nvSpPr>
          <p:cNvPr id="303" name="Google Shape;303;p1"/>
          <p:cNvSpPr txBox="1"/>
          <p:nvPr>
            <p:ph type="ctrTitle"/>
          </p:nvPr>
        </p:nvSpPr>
        <p:spPr>
          <a:xfrm>
            <a:off x="3496749" y="2099733"/>
            <a:ext cx="4298220" cy="267764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Century Gothic"/>
              <a:buNone/>
            </a:pPr>
            <a:r>
              <a:rPr lang="en-US" sz="3600"/>
              <a:t>Chapter 3: </a:t>
            </a:r>
            <a:br>
              <a:rPr lang="en-US" sz="3600"/>
            </a:br>
            <a:br>
              <a:rPr lang="en-US" sz="3600"/>
            </a:br>
            <a:r>
              <a:rPr lang="en-US" sz="3600"/>
              <a:t>Describing Sound Waves</a:t>
            </a:r>
            <a:br>
              <a:rPr lang="en-US" sz="3600"/>
            </a:br>
            <a:endParaRPr sz="3600"/>
          </a:p>
        </p:txBody>
      </p:sp>
      <p:pic>
        <p:nvPicPr>
          <p:cNvPr id="304" name="Google Shape;304;p1"/>
          <p:cNvPicPr preferRelativeResize="0"/>
          <p:nvPr>
            <p:ph idx="1" type="subTitle"/>
          </p:nvPr>
        </p:nvPicPr>
        <p:blipFill rotWithShape="1">
          <a:blip r:embed="rId3">
            <a:alphaModFix/>
          </a:blip>
          <a:srcRect b="0" l="28995" r="28158" t="0"/>
          <a:stretch/>
        </p:blipFill>
        <p:spPr>
          <a:xfrm>
            <a:off x="359223" y="471948"/>
            <a:ext cx="2813290" cy="5909207"/>
          </a:xfrm>
          <a:prstGeom prst="rect">
            <a:avLst/>
          </a:prstGeom>
          <a:noFill/>
          <a:ln>
            <a:noFill/>
          </a:ln>
        </p:spPr>
      </p:pic>
      <p:sp>
        <p:nvSpPr>
          <p:cNvPr id="305" name="Google Shape;305;p1"/>
          <p:cNvSpPr/>
          <p:nvPr/>
        </p:nvSpPr>
        <p:spPr>
          <a:xfrm>
            <a:off x="7828359" y="0"/>
            <a:ext cx="51435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5" name="Shape 455"/>
        <p:cNvGrpSpPr/>
        <p:nvPr/>
      </p:nvGrpSpPr>
      <p:grpSpPr>
        <a:xfrm>
          <a:off x="0" y="0"/>
          <a:ext cx="0" cy="0"/>
          <a:chOff x="0" y="0"/>
          <a:chExt cx="0" cy="0"/>
        </a:xfrm>
      </p:grpSpPr>
      <p:sp>
        <p:nvSpPr>
          <p:cNvPr id="456" name="Google Shape;456;p10"/>
          <p:cNvSpPr txBox="1"/>
          <p:nvPr>
            <p:ph type="title"/>
          </p:nvPr>
        </p:nvSpPr>
        <p:spPr>
          <a:xfrm>
            <a:off x="866215" y="973668"/>
            <a:ext cx="6571060" cy="70696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200"/>
              <a:buFont typeface="Century Gothic"/>
              <a:buNone/>
            </a:pPr>
            <a:r>
              <a:rPr lang="en-US" sz="2200"/>
              <a:t>Period</a:t>
            </a:r>
            <a:br>
              <a:rPr lang="en-US" sz="2200"/>
            </a:br>
            <a:r>
              <a:rPr lang="en-US" sz="2200"/>
              <a:t>the time it takes to complete one cycle</a:t>
            </a:r>
            <a:endParaRPr/>
          </a:p>
        </p:txBody>
      </p:sp>
      <p:sp>
        <p:nvSpPr>
          <p:cNvPr id="457" name="Google Shape;457;p10"/>
          <p:cNvSpPr txBox="1"/>
          <p:nvPr>
            <p:ph idx="1" type="body"/>
          </p:nvPr>
        </p:nvSpPr>
        <p:spPr>
          <a:xfrm>
            <a:off x="564425" y="2534475"/>
            <a:ext cx="2784900" cy="3937200"/>
          </a:xfrm>
          <a:prstGeom prst="rect">
            <a:avLst/>
          </a:prstGeom>
          <a:noFill/>
          <a:ln>
            <a:noFill/>
          </a:ln>
        </p:spPr>
        <p:txBody>
          <a:bodyPr anchorCtr="0" anchor="ctr" bIns="45700" lIns="91425" spcFirstLastPara="1" rIns="91425" wrap="square" tIns="45700">
            <a:spAutoFit/>
          </a:bodyPr>
          <a:lstStyle/>
          <a:p>
            <a:pPr indent="-355600" lvl="0" marL="342900" rtl="0" algn="l">
              <a:lnSpc>
                <a:spcPct val="90000"/>
              </a:lnSpc>
              <a:spcBef>
                <a:spcPts val="0"/>
              </a:spcBef>
              <a:spcAft>
                <a:spcPts val="0"/>
              </a:spcAft>
              <a:buSzPts val="1320"/>
              <a:buChar char="►"/>
            </a:pPr>
            <a:r>
              <a:rPr b="1" lang="en-US" sz="1600"/>
              <a:t>Measured in units of time</a:t>
            </a:r>
            <a:endParaRPr b="1" sz="1600"/>
          </a:p>
          <a:p>
            <a:pPr indent="-355600" lvl="0" marL="342900" rtl="0" algn="l">
              <a:lnSpc>
                <a:spcPct val="90000"/>
              </a:lnSpc>
              <a:spcBef>
                <a:spcPts val="1000"/>
              </a:spcBef>
              <a:spcAft>
                <a:spcPts val="0"/>
              </a:spcAft>
              <a:buSzPts val="1320"/>
              <a:buChar char="►"/>
            </a:pPr>
            <a:r>
              <a:rPr b="1" lang="en-US" sz="1600"/>
              <a:t>Typical values for ultrasound 0.1-.05 microseconds</a:t>
            </a:r>
            <a:endParaRPr b="1" sz="1600"/>
          </a:p>
          <a:p>
            <a:pPr indent="-355600" lvl="0" marL="342900" rtl="0" algn="l">
              <a:lnSpc>
                <a:spcPct val="90000"/>
              </a:lnSpc>
              <a:spcBef>
                <a:spcPts val="1000"/>
              </a:spcBef>
              <a:spcAft>
                <a:spcPts val="0"/>
              </a:spcAft>
              <a:buSzPts val="1320"/>
              <a:buChar char="►"/>
            </a:pPr>
            <a:r>
              <a:rPr b="1" lang="en-US" sz="1600"/>
              <a:t>Determined by the sound source</a:t>
            </a:r>
            <a:endParaRPr b="1" sz="1600"/>
          </a:p>
          <a:p>
            <a:pPr indent="-355600" lvl="0" marL="342900" rtl="0" algn="l">
              <a:lnSpc>
                <a:spcPct val="90000"/>
              </a:lnSpc>
              <a:spcBef>
                <a:spcPts val="1000"/>
              </a:spcBef>
              <a:spcAft>
                <a:spcPts val="0"/>
              </a:spcAft>
              <a:buSzPts val="1320"/>
              <a:buChar char="►"/>
            </a:pPr>
            <a:r>
              <a:rPr b="1" lang="en-US" sz="1600"/>
              <a:t>Cannot be changed by the sonographer</a:t>
            </a:r>
            <a:endParaRPr b="1" sz="1600"/>
          </a:p>
          <a:p>
            <a:pPr indent="0" lvl="0" marL="0" rtl="0" algn="l">
              <a:lnSpc>
                <a:spcPct val="90000"/>
              </a:lnSpc>
              <a:spcBef>
                <a:spcPts val="1000"/>
              </a:spcBef>
              <a:spcAft>
                <a:spcPts val="0"/>
              </a:spcAft>
              <a:buSzPts val="1120"/>
              <a:buNone/>
            </a:pPr>
            <a:r>
              <a:t/>
            </a:r>
            <a:endParaRPr b="1" sz="1600"/>
          </a:p>
          <a:p>
            <a:pPr indent="0" lvl="0" marL="0" rtl="0" algn="l">
              <a:lnSpc>
                <a:spcPct val="90000"/>
              </a:lnSpc>
              <a:spcBef>
                <a:spcPts val="1000"/>
              </a:spcBef>
              <a:spcAft>
                <a:spcPts val="0"/>
              </a:spcAft>
              <a:buSzPts val="1120"/>
              <a:buNone/>
            </a:pPr>
            <a:r>
              <a:rPr b="1" lang="en-US" sz="1600"/>
              <a:t>Example: the cycle of the earth circling the sun is 365 days</a:t>
            </a:r>
            <a:endParaRPr b="1" sz="1600"/>
          </a:p>
          <a:p>
            <a:pPr indent="-271780" lvl="0" marL="342900" rtl="0" algn="l">
              <a:lnSpc>
                <a:spcPct val="90000"/>
              </a:lnSpc>
              <a:spcBef>
                <a:spcPts val="1000"/>
              </a:spcBef>
              <a:spcAft>
                <a:spcPts val="0"/>
              </a:spcAft>
              <a:buSzPts val="1120"/>
              <a:buNone/>
            </a:pPr>
            <a:r>
              <a:t/>
            </a:r>
            <a:endParaRPr sz="1400"/>
          </a:p>
        </p:txBody>
      </p:sp>
      <p:pic>
        <p:nvPicPr>
          <p:cNvPr descr="A diagram of a cycle&#10;&#10;Description automatically generated" id="458" name="Google Shape;458;p10"/>
          <p:cNvPicPr preferRelativeResize="0"/>
          <p:nvPr/>
        </p:nvPicPr>
        <p:blipFill rotWithShape="1">
          <a:blip r:embed="rId3">
            <a:alphaModFix/>
          </a:blip>
          <a:srcRect b="2" l="683" r="2715" t="0"/>
          <a:stretch/>
        </p:blipFill>
        <p:spPr>
          <a:xfrm>
            <a:off x="3738717" y="2775951"/>
            <a:ext cx="4619101" cy="3067163"/>
          </a:xfrm>
          <a:prstGeom prst="roundRect">
            <a:avLst>
              <a:gd fmla="val 1858" name="adj"/>
            </a:avLst>
          </a:prstGeom>
          <a:noFill/>
          <a:ln>
            <a:noFill/>
          </a:ln>
          <a:effectLst>
            <a:outerShdw blurRad="50800" rotWithShape="0" algn="tl" dir="5400000" dist="50800">
              <a:srgbClr val="000000">
                <a:alpha val="42745"/>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11"/>
          <p:cNvSpPr txBox="1"/>
          <p:nvPr>
            <p:ph type="title"/>
          </p:nvPr>
        </p:nvSpPr>
        <p:spPr>
          <a:xfrm>
            <a:off x="865970" y="927098"/>
            <a:ext cx="6343672" cy="70986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200"/>
              <a:buFont typeface="Century Gothic"/>
              <a:buNone/>
            </a:pPr>
            <a:r>
              <a:rPr lang="en-US" sz="3200"/>
              <a:t>Which </a:t>
            </a:r>
            <a:r>
              <a:rPr lang="en-US"/>
              <a:t>wave</a:t>
            </a:r>
            <a:r>
              <a:rPr lang="en-US" sz="3200"/>
              <a:t> below has a longer period for each cycle? </a:t>
            </a:r>
            <a:endParaRPr/>
          </a:p>
        </p:txBody>
      </p:sp>
      <p:sp>
        <p:nvSpPr>
          <p:cNvPr id="464" name="Google Shape;464;p11"/>
          <p:cNvSpPr/>
          <p:nvPr/>
        </p:nvSpPr>
        <p:spPr>
          <a:xfrm>
            <a:off x="1981200" y="5257800"/>
            <a:ext cx="5943600" cy="381000"/>
          </a:xfrm>
          <a:prstGeom prst="rect">
            <a:avLst/>
          </a:prstGeom>
          <a:solidFill>
            <a:schemeClr val="l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p:txBody>
      </p:sp>
      <p:sp>
        <p:nvSpPr>
          <p:cNvPr id="465" name="Google Shape;465;p11"/>
          <p:cNvSpPr/>
          <p:nvPr/>
        </p:nvSpPr>
        <p:spPr>
          <a:xfrm>
            <a:off x="1905000" y="3810000"/>
            <a:ext cx="5943600" cy="381000"/>
          </a:xfrm>
          <a:prstGeom prst="rect">
            <a:avLst/>
          </a:prstGeom>
          <a:solidFill>
            <a:schemeClr val="l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p:txBody>
      </p:sp>
      <p:pic>
        <p:nvPicPr>
          <p:cNvPr id="466" name="Google Shape;466;p11"/>
          <p:cNvPicPr preferRelativeResize="0"/>
          <p:nvPr/>
        </p:nvPicPr>
        <p:blipFill>
          <a:blip r:embed="rId3">
            <a:alphaModFix/>
          </a:blip>
          <a:stretch>
            <a:fillRect/>
          </a:stretch>
        </p:blipFill>
        <p:spPr>
          <a:xfrm>
            <a:off x="714150" y="2459950"/>
            <a:ext cx="7715700" cy="4014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0" name="Shape 470"/>
        <p:cNvGrpSpPr/>
        <p:nvPr/>
      </p:nvGrpSpPr>
      <p:grpSpPr>
        <a:xfrm>
          <a:off x="0" y="0"/>
          <a:ext cx="0" cy="0"/>
          <a:chOff x="0" y="0"/>
          <a:chExt cx="0" cy="0"/>
        </a:xfrm>
      </p:grpSpPr>
      <p:sp>
        <p:nvSpPr>
          <p:cNvPr id="471" name="Google Shape;471;p12"/>
          <p:cNvSpPr txBox="1"/>
          <p:nvPr>
            <p:ph type="title"/>
          </p:nvPr>
        </p:nvSpPr>
        <p:spPr>
          <a:xfrm>
            <a:off x="635850" y="973675"/>
            <a:ext cx="7938900" cy="707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EBEBEB"/>
              </a:buClr>
              <a:buSzPts val="1300"/>
              <a:buFont typeface="Century Gothic"/>
              <a:buNone/>
            </a:pPr>
            <a:r>
              <a:rPr lang="en-US" sz="2300">
                <a:solidFill>
                  <a:srgbClr val="EBEBEB"/>
                </a:solidFill>
              </a:rPr>
              <a:t>Frequency</a:t>
            </a:r>
            <a:br>
              <a:rPr lang="en-US" sz="2200">
                <a:solidFill>
                  <a:srgbClr val="EBEBEB"/>
                </a:solidFill>
              </a:rPr>
            </a:br>
            <a:r>
              <a:rPr lang="en-US" sz="2200">
                <a:solidFill>
                  <a:srgbClr val="EBEBEB"/>
                </a:solidFill>
              </a:rPr>
              <a:t>The number of events that occur in a </a:t>
            </a:r>
            <a:r>
              <a:rPr i="1" lang="en-US" sz="2200">
                <a:solidFill>
                  <a:srgbClr val="EBEBEB"/>
                </a:solidFill>
              </a:rPr>
              <a:t>set</a:t>
            </a:r>
            <a:r>
              <a:rPr lang="en-US" sz="2200">
                <a:solidFill>
                  <a:srgbClr val="EBEBEB"/>
                </a:solidFill>
              </a:rPr>
              <a:t> duration of time</a:t>
            </a:r>
            <a:br>
              <a:rPr lang="en-US" sz="2200">
                <a:solidFill>
                  <a:srgbClr val="EBEBEB"/>
                </a:solidFill>
              </a:rPr>
            </a:br>
            <a:endParaRPr sz="2200">
              <a:solidFill>
                <a:srgbClr val="EBEBEB"/>
              </a:solidFill>
            </a:endParaRPr>
          </a:p>
        </p:txBody>
      </p:sp>
      <p:pic>
        <p:nvPicPr>
          <p:cNvPr descr="A diagram of a waveform&#10;&#10;Description automatically generated" id="472" name="Google Shape;472;p12"/>
          <p:cNvPicPr preferRelativeResize="0"/>
          <p:nvPr/>
        </p:nvPicPr>
        <p:blipFill rotWithShape="1">
          <a:blip r:embed="rId3">
            <a:alphaModFix/>
          </a:blip>
          <a:srcRect b="0" l="0" r="0" t="0"/>
          <a:stretch/>
        </p:blipFill>
        <p:spPr>
          <a:xfrm>
            <a:off x="281575" y="2778094"/>
            <a:ext cx="4204200" cy="3035400"/>
          </a:xfrm>
          <a:prstGeom prst="roundRect">
            <a:avLst>
              <a:gd fmla="val 1858" name="adj"/>
            </a:avLst>
          </a:prstGeom>
          <a:noFill/>
          <a:ln>
            <a:noFill/>
          </a:ln>
          <a:effectLst>
            <a:outerShdw blurRad="50800" rotWithShape="0" algn="tl" dir="5400000" dist="50800">
              <a:srgbClr val="000000">
                <a:alpha val="42745"/>
              </a:srgbClr>
            </a:outerShdw>
          </a:effectLst>
        </p:spPr>
      </p:pic>
      <p:sp>
        <p:nvSpPr>
          <p:cNvPr id="473" name="Google Shape;473;p12"/>
          <p:cNvSpPr txBox="1"/>
          <p:nvPr>
            <p:ph idx="1" type="body"/>
          </p:nvPr>
        </p:nvSpPr>
        <p:spPr>
          <a:xfrm>
            <a:off x="4485725" y="2461624"/>
            <a:ext cx="3909000" cy="3930000"/>
          </a:xfrm>
          <a:prstGeom prst="rect">
            <a:avLst/>
          </a:prstGeom>
          <a:noFill/>
          <a:ln>
            <a:noFill/>
          </a:ln>
        </p:spPr>
        <p:txBody>
          <a:bodyPr anchorCtr="0" anchor="ctr" bIns="45700" lIns="91425" spcFirstLastPara="1" rIns="91425" wrap="square" tIns="45700">
            <a:normAutofit fontScale="70000" lnSpcReduction="20000"/>
          </a:bodyPr>
          <a:lstStyle/>
          <a:p>
            <a:pPr indent="0" lvl="0" marL="342900" rtl="0" algn="l">
              <a:lnSpc>
                <a:spcPct val="90000"/>
              </a:lnSpc>
              <a:spcBef>
                <a:spcPts val="0"/>
              </a:spcBef>
              <a:spcAft>
                <a:spcPts val="0"/>
              </a:spcAft>
              <a:buNone/>
            </a:pPr>
            <a:r>
              <a:t/>
            </a:r>
            <a:endParaRPr sz="2214"/>
          </a:p>
          <a:p>
            <a:pPr indent="-320040" lvl="0" marL="342900" rtl="0" algn="l">
              <a:lnSpc>
                <a:spcPct val="90000"/>
              </a:lnSpc>
              <a:spcBef>
                <a:spcPts val="0"/>
              </a:spcBef>
              <a:spcAft>
                <a:spcPts val="0"/>
              </a:spcAft>
              <a:buSzPct val="54193"/>
              <a:buChar char="►"/>
            </a:pPr>
            <a:r>
              <a:rPr lang="en-US" sz="2214"/>
              <a:t>i</a:t>
            </a:r>
            <a:r>
              <a:rPr lang="en-US" sz="2126"/>
              <a:t>n ultrasound, frequency is the </a:t>
            </a:r>
            <a:r>
              <a:rPr b="1" lang="en-US" sz="2126"/>
              <a:t>number of cycles that occur in one second </a:t>
            </a:r>
            <a:endParaRPr sz="2126"/>
          </a:p>
          <a:p>
            <a:pPr indent="-347895" lvl="0" marL="342900" rtl="0" algn="l">
              <a:lnSpc>
                <a:spcPct val="90000"/>
              </a:lnSpc>
              <a:spcBef>
                <a:spcPts val="1000"/>
              </a:spcBef>
              <a:spcAft>
                <a:spcPts val="0"/>
              </a:spcAft>
              <a:buSzPct val="85893"/>
              <a:buChar char="►"/>
            </a:pPr>
            <a:r>
              <a:rPr lang="en-US" sz="2126"/>
              <a:t>Measured in hertz (cycles/second) </a:t>
            </a:r>
            <a:endParaRPr sz="2426"/>
          </a:p>
          <a:p>
            <a:pPr indent="-347895" lvl="0" marL="342900" rtl="0" algn="l">
              <a:lnSpc>
                <a:spcPct val="90000"/>
              </a:lnSpc>
              <a:spcBef>
                <a:spcPts val="1000"/>
              </a:spcBef>
              <a:spcAft>
                <a:spcPts val="0"/>
              </a:spcAft>
              <a:buSzPct val="85893"/>
              <a:buChar char="►"/>
            </a:pPr>
            <a:r>
              <a:rPr lang="en-US" sz="2126"/>
              <a:t>Determined by the sound source</a:t>
            </a:r>
            <a:endParaRPr sz="2426"/>
          </a:p>
          <a:p>
            <a:pPr indent="-347895" lvl="0" marL="342900" rtl="0" algn="l">
              <a:lnSpc>
                <a:spcPct val="90000"/>
              </a:lnSpc>
              <a:spcBef>
                <a:spcPts val="1000"/>
              </a:spcBef>
              <a:spcAft>
                <a:spcPts val="0"/>
              </a:spcAft>
              <a:buSzPct val="85893"/>
              <a:buChar char="►"/>
            </a:pPr>
            <a:r>
              <a:rPr lang="en-US" sz="2126"/>
              <a:t>Cannot be changed by the sonographer</a:t>
            </a:r>
            <a:endParaRPr sz="2426"/>
          </a:p>
          <a:p>
            <a:pPr indent="-347895" lvl="0" marL="342900" rtl="0" algn="l">
              <a:lnSpc>
                <a:spcPct val="90000"/>
              </a:lnSpc>
              <a:spcBef>
                <a:spcPts val="1000"/>
              </a:spcBef>
              <a:spcAft>
                <a:spcPts val="0"/>
              </a:spcAft>
              <a:buSzPct val="85893"/>
              <a:buChar char="►"/>
            </a:pPr>
            <a:r>
              <a:rPr lang="en-US" sz="2126"/>
              <a:t>Frequency affects penetration and image quality (more to come…)</a:t>
            </a:r>
            <a:endParaRPr b="1" sz="2126"/>
          </a:p>
          <a:p>
            <a:pPr indent="-266700" lvl="0" marL="342900" rtl="0" algn="l">
              <a:lnSpc>
                <a:spcPct val="90000"/>
              </a:lnSpc>
              <a:spcBef>
                <a:spcPts val="1000"/>
              </a:spcBef>
              <a:spcAft>
                <a:spcPts val="0"/>
              </a:spcAft>
              <a:buSzPct val="56425"/>
              <a:buNone/>
            </a:pPr>
            <a:r>
              <a:t/>
            </a:r>
            <a:endParaRPr b="1" sz="2126"/>
          </a:p>
          <a:p>
            <a:pPr indent="0" lvl="0" marL="0" rtl="0" algn="l">
              <a:lnSpc>
                <a:spcPct val="90000"/>
              </a:lnSpc>
              <a:spcBef>
                <a:spcPts val="1000"/>
              </a:spcBef>
              <a:spcAft>
                <a:spcPts val="0"/>
              </a:spcAft>
              <a:buSzPct val="56425"/>
              <a:buNone/>
            </a:pPr>
            <a:r>
              <a:rPr lang="en-US" sz="2126"/>
              <a:t>Example: what is the frequency of your birthday? </a:t>
            </a:r>
            <a:endParaRPr sz="2426"/>
          </a:p>
          <a:p>
            <a:pPr indent="-266700" lvl="0" marL="342900" rtl="0" algn="l">
              <a:lnSpc>
                <a:spcPct val="90000"/>
              </a:lnSpc>
              <a:spcBef>
                <a:spcPts val="1000"/>
              </a:spcBef>
              <a:spcAft>
                <a:spcPts val="0"/>
              </a:spcAft>
              <a:buSzPct val="56425"/>
              <a:buNone/>
            </a:pPr>
            <a:r>
              <a:t/>
            </a:r>
            <a:endParaRPr b="1" sz="2126"/>
          </a:p>
          <a:p>
            <a:pPr indent="-266700" lvl="0" marL="342900" rtl="0" algn="l">
              <a:lnSpc>
                <a:spcPct val="90000"/>
              </a:lnSpc>
              <a:spcBef>
                <a:spcPts val="1000"/>
              </a:spcBef>
              <a:spcAft>
                <a:spcPts val="0"/>
              </a:spcAft>
              <a:buSzPct val="80000"/>
              <a:buNone/>
            </a:pPr>
            <a:r>
              <a:t/>
            </a:r>
            <a:endParaRPr sz="1500"/>
          </a:p>
          <a:p>
            <a:pPr indent="-266700" lvl="0" marL="342900" rtl="0" algn="l">
              <a:lnSpc>
                <a:spcPct val="90000"/>
              </a:lnSpc>
              <a:spcBef>
                <a:spcPts val="1000"/>
              </a:spcBef>
              <a:spcAft>
                <a:spcPts val="0"/>
              </a:spcAft>
              <a:buSzPct val="80000"/>
              <a:buNone/>
            </a:pPr>
            <a:r>
              <a:t/>
            </a:r>
            <a:endParaRPr sz="15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13"/>
          <p:cNvSpPr txBox="1"/>
          <p:nvPr>
            <p:ph type="title"/>
          </p:nvPr>
        </p:nvSpPr>
        <p:spPr>
          <a:xfrm>
            <a:off x="865970" y="927098"/>
            <a:ext cx="6343672" cy="70986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200"/>
              <a:buFont typeface="Century Gothic"/>
              <a:buNone/>
            </a:pPr>
            <a:r>
              <a:rPr lang="en-US"/>
              <a:t>Frequency</a:t>
            </a:r>
            <a:endParaRPr/>
          </a:p>
        </p:txBody>
      </p:sp>
      <p:sp>
        <p:nvSpPr>
          <p:cNvPr id="479" name="Google Shape;479;p13"/>
          <p:cNvSpPr txBox="1"/>
          <p:nvPr>
            <p:ph idx="1" type="body"/>
          </p:nvPr>
        </p:nvSpPr>
        <p:spPr>
          <a:xfrm>
            <a:off x="681650" y="2209800"/>
            <a:ext cx="7898618" cy="39624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920"/>
              <a:buFont typeface="Noto Sans Symbols"/>
              <a:buNone/>
            </a:pPr>
            <a:r>
              <a:rPr b="1" lang="en-US" sz="2400"/>
              <a:t>The frequency of sound determines whether it is ultrasound, audible sound or infrasound</a:t>
            </a:r>
            <a:endParaRPr/>
          </a:p>
          <a:p>
            <a:pPr indent="-342900" lvl="0" marL="342900" rtl="0" algn="l">
              <a:spcBef>
                <a:spcPts val="1000"/>
              </a:spcBef>
              <a:spcAft>
                <a:spcPts val="0"/>
              </a:spcAft>
              <a:buSzPts val="1920"/>
              <a:buChar char="►"/>
            </a:pPr>
            <a:r>
              <a:rPr lang="en-US" sz="2400"/>
              <a:t>Ultrasound-frequency exceeds 20,000 Hz or </a:t>
            </a:r>
            <a:r>
              <a:rPr i="1" lang="en-US" sz="2400"/>
              <a:t>20 KHz</a:t>
            </a:r>
            <a:endParaRPr i="1" sz="2400"/>
          </a:p>
          <a:p>
            <a:pPr indent="-342900" lvl="0" marL="342900" rtl="0" algn="l">
              <a:spcBef>
                <a:spcPts val="1000"/>
              </a:spcBef>
              <a:spcAft>
                <a:spcPts val="0"/>
              </a:spcAft>
              <a:buSzPts val="1920"/>
              <a:buChar char="►"/>
            </a:pPr>
            <a:r>
              <a:rPr lang="en-US" sz="2400"/>
              <a:t>Audible sound is between 20 Hz and 20,000 Hz</a:t>
            </a:r>
            <a:endParaRPr/>
          </a:p>
          <a:p>
            <a:pPr indent="-342900" lvl="0" marL="342900" rtl="0" algn="l">
              <a:spcBef>
                <a:spcPts val="1000"/>
              </a:spcBef>
              <a:spcAft>
                <a:spcPts val="0"/>
              </a:spcAft>
              <a:buSzPts val="1920"/>
              <a:buChar char="►"/>
            </a:pPr>
            <a:r>
              <a:rPr lang="en-US" sz="2400"/>
              <a:t>Infrasound is less than 20 Hz and is not audible</a:t>
            </a:r>
            <a:endParaRPr/>
          </a:p>
          <a:p>
            <a:pPr indent="-342900" lvl="0" marL="342900" rtl="0" algn="l">
              <a:spcBef>
                <a:spcPts val="1000"/>
              </a:spcBef>
              <a:spcAft>
                <a:spcPts val="0"/>
              </a:spcAft>
              <a:buSzPts val="1440"/>
              <a:buNone/>
            </a:pPr>
            <a:r>
              <a:rPr b="1" lang="en-US"/>
              <a:t>          Typical Ultrasound Values   2 MHz to 10Mhz </a:t>
            </a:r>
            <a:endParaRPr/>
          </a:p>
          <a:p>
            <a:pPr indent="0" lvl="0" marL="0" rtl="0" algn="l">
              <a:spcBef>
                <a:spcPts val="1000"/>
              </a:spcBef>
              <a:spcAft>
                <a:spcPts val="0"/>
              </a:spcAft>
              <a:buSzPts val="1920"/>
              <a:buNone/>
            </a:pPr>
            <a:r>
              <a:t/>
            </a:r>
            <a:endParaRPr sz="2400"/>
          </a:p>
          <a:p>
            <a:pPr indent="-342900" lvl="0" marL="342900" rtl="0" algn="l">
              <a:spcBef>
                <a:spcPts val="1000"/>
              </a:spcBef>
              <a:spcAft>
                <a:spcPts val="0"/>
              </a:spcAft>
              <a:buSzPts val="1920"/>
              <a:buFont typeface="Noto Sans Symbols"/>
              <a:buNone/>
            </a:pPr>
            <a:r>
              <a:t/>
            </a:r>
            <a:endParaRPr b="1" sz="2400"/>
          </a:p>
        </p:txBody>
      </p:sp>
      <p:pic>
        <p:nvPicPr>
          <p:cNvPr id="480" name="Google Shape;480;p13"/>
          <p:cNvPicPr preferRelativeResize="0"/>
          <p:nvPr/>
        </p:nvPicPr>
        <p:blipFill rotWithShape="1">
          <a:blip r:embed="rId3">
            <a:alphaModFix/>
          </a:blip>
          <a:srcRect b="0" l="0" r="0" t="0"/>
          <a:stretch/>
        </p:blipFill>
        <p:spPr>
          <a:xfrm>
            <a:off x="1234440" y="5198158"/>
            <a:ext cx="6675120" cy="154687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14"/>
          <p:cNvSpPr txBox="1"/>
          <p:nvPr>
            <p:ph type="title"/>
          </p:nvPr>
        </p:nvSpPr>
        <p:spPr>
          <a:xfrm>
            <a:off x="865970" y="927098"/>
            <a:ext cx="6343672" cy="70986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200"/>
              <a:buFont typeface="Century Gothic"/>
              <a:buNone/>
            </a:pPr>
            <a:r>
              <a:rPr lang="en-US" sz="3200"/>
              <a:t>What is the frequency of each strip if the time is 1 sec?</a:t>
            </a:r>
            <a:endParaRPr/>
          </a:p>
        </p:txBody>
      </p:sp>
      <p:sp>
        <p:nvSpPr>
          <p:cNvPr id="486" name="Google Shape;486;p14"/>
          <p:cNvSpPr/>
          <p:nvPr/>
        </p:nvSpPr>
        <p:spPr>
          <a:xfrm>
            <a:off x="1600200" y="5486400"/>
            <a:ext cx="5943600" cy="685800"/>
          </a:xfrm>
          <a:prstGeom prst="rect">
            <a:avLst/>
          </a:prstGeom>
          <a:solidFill>
            <a:schemeClr val="l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p:txBody>
      </p:sp>
      <p:sp>
        <p:nvSpPr>
          <p:cNvPr id="487" name="Google Shape;487;p14"/>
          <p:cNvSpPr/>
          <p:nvPr/>
        </p:nvSpPr>
        <p:spPr>
          <a:xfrm>
            <a:off x="1524000" y="3733800"/>
            <a:ext cx="5943600" cy="304800"/>
          </a:xfrm>
          <a:prstGeom prst="rect">
            <a:avLst/>
          </a:prstGeom>
          <a:solidFill>
            <a:schemeClr val="l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p:txBody>
      </p:sp>
      <p:pic>
        <p:nvPicPr>
          <p:cNvPr id="488" name="Google Shape;488;p14"/>
          <p:cNvPicPr preferRelativeResize="0"/>
          <p:nvPr/>
        </p:nvPicPr>
        <p:blipFill>
          <a:blip r:embed="rId3">
            <a:alphaModFix/>
          </a:blip>
          <a:stretch>
            <a:fillRect/>
          </a:stretch>
        </p:blipFill>
        <p:spPr>
          <a:xfrm>
            <a:off x="714150" y="2459950"/>
            <a:ext cx="7715700" cy="4014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15"/>
          <p:cNvSpPr txBox="1"/>
          <p:nvPr>
            <p:ph type="title"/>
          </p:nvPr>
        </p:nvSpPr>
        <p:spPr>
          <a:xfrm>
            <a:off x="865970" y="927098"/>
            <a:ext cx="6343672" cy="70986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200"/>
              <a:buFont typeface="Century Gothic"/>
              <a:buNone/>
            </a:pPr>
            <a:r>
              <a:rPr lang="en-US" sz="3200"/>
              <a:t>What is the frequency of each strip if the time is 2 sec?</a:t>
            </a:r>
            <a:endParaRPr/>
          </a:p>
        </p:txBody>
      </p:sp>
      <p:sp>
        <p:nvSpPr>
          <p:cNvPr id="494" name="Google Shape;494;p15"/>
          <p:cNvSpPr/>
          <p:nvPr/>
        </p:nvSpPr>
        <p:spPr>
          <a:xfrm>
            <a:off x="1600200" y="5486400"/>
            <a:ext cx="5943600" cy="685800"/>
          </a:xfrm>
          <a:prstGeom prst="rect">
            <a:avLst/>
          </a:prstGeom>
          <a:solidFill>
            <a:schemeClr val="l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p:txBody>
      </p:sp>
      <p:sp>
        <p:nvSpPr>
          <p:cNvPr id="495" name="Google Shape;495;p15"/>
          <p:cNvSpPr/>
          <p:nvPr/>
        </p:nvSpPr>
        <p:spPr>
          <a:xfrm>
            <a:off x="1524000" y="3733800"/>
            <a:ext cx="5943600" cy="304800"/>
          </a:xfrm>
          <a:prstGeom prst="rect">
            <a:avLst/>
          </a:prstGeom>
          <a:solidFill>
            <a:schemeClr val="l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p:txBody>
      </p:sp>
      <p:pic>
        <p:nvPicPr>
          <p:cNvPr id="496" name="Google Shape;496;p15"/>
          <p:cNvPicPr preferRelativeResize="0"/>
          <p:nvPr/>
        </p:nvPicPr>
        <p:blipFill>
          <a:blip r:embed="rId3">
            <a:alphaModFix/>
          </a:blip>
          <a:stretch>
            <a:fillRect/>
          </a:stretch>
        </p:blipFill>
        <p:spPr>
          <a:xfrm>
            <a:off x="714150" y="2459950"/>
            <a:ext cx="7715700" cy="4014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16"/>
          <p:cNvSpPr txBox="1"/>
          <p:nvPr>
            <p:ph type="title"/>
          </p:nvPr>
        </p:nvSpPr>
        <p:spPr>
          <a:xfrm>
            <a:off x="865970" y="927098"/>
            <a:ext cx="6343672" cy="70986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200"/>
              <a:buFont typeface="Century Gothic"/>
              <a:buNone/>
            </a:pPr>
            <a:r>
              <a:rPr lang="en-US" sz="3200"/>
              <a:t>What is the frequency of each strip if the time is 0.5 sec?</a:t>
            </a:r>
            <a:endParaRPr/>
          </a:p>
        </p:txBody>
      </p:sp>
      <p:sp>
        <p:nvSpPr>
          <p:cNvPr id="502" name="Google Shape;502;p16"/>
          <p:cNvSpPr/>
          <p:nvPr/>
        </p:nvSpPr>
        <p:spPr>
          <a:xfrm>
            <a:off x="1600200" y="5486400"/>
            <a:ext cx="5943600" cy="685800"/>
          </a:xfrm>
          <a:prstGeom prst="rect">
            <a:avLst/>
          </a:prstGeom>
          <a:solidFill>
            <a:schemeClr val="l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p:txBody>
      </p:sp>
      <p:sp>
        <p:nvSpPr>
          <p:cNvPr id="503" name="Google Shape;503;p16"/>
          <p:cNvSpPr/>
          <p:nvPr/>
        </p:nvSpPr>
        <p:spPr>
          <a:xfrm>
            <a:off x="1524000" y="3733800"/>
            <a:ext cx="5943600" cy="304800"/>
          </a:xfrm>
          <a:prstGeom prst="rect">
            <a:avLst/>
          </a:prstGeom>
          <a:solidFill>
            <a:schemeClr val="l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p:txBody>
      </p:sp>
      <p:pic>
        <p:nvPicPr>
          <p:cNvPr id="504" name="Google Shape;504;p16"/>
          <p:cNvPicPr preferRelativeResize="0"/>
          <p:nvPr/>
        </p:nvPicPr>
        <p:blipFill>
          <a:blip r:embed="rId3">
            <a:alphaModFix/>
          </a:blip>
          <a:stretch>
            <a:fillRect/>
          </a:stretch>
        </p:blipFill>
        <p:spPr>
          <a:xfrm>
            <a:off x="714150" y="2459950"/>
            <a:ext cx="7715700" cy="4014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8" name="Shape 508"/>
        <p:cNvGrpSpPr/>
        <p:nvPr/>
      </p:nvGrpSpPr>
      <p:grpSpPr>
        <a:xfrm>
          <a:off x="0" y="0"/>
          <a:ext cx="0" cy="0"/>
          <a:chOff x="0" y="0"/>
          <a:chExt cx="0" cy="0"/>
        </a:xfrm>
      </p:grpSpPr>
      <p:sp>
        <p:nvSpPr>
          <p:cNvPr id="509" name="Google Shape;509;p17"/>
          <p:cNvSpPr/>
          <p:nvPr/>
        </p:nvSpPr>
        <p:spPr>
          <a:xfrm>
            <a:off x="0" y="0"/>
            <a:ext cx="9144000" cy="6858000"/>
          </a:xfrm>
          <a:prstGeom prst="rect">
            <a:avLst/>
          </a:prstGeom>
          <a:gradFill>
            <a:gsLst>
              <a:gs pos="0">
                <a:schemeClr val="lt1"/>
              </a:gs>
              <a:gs pos="100000">
                <a:srgbClr val="7E7E7E"/>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510" name="Google Shape;510;p17"/>
          <p:cNvSpPr/>
          <p:nvPr/>
        </p:nvSpPr>
        <p:spPr>
          <a:xfrm>
            <a:off x="357187" y="473745"/>
            <a:ext cx="8420318" cy="5902829"/>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7"/>
          <p:cNvSpPr txBox="1"/>
          <p:nvPr>
            <p:ph type="title"/>
          </p:nvPr>
        </p:nvSpPr>
        <p:spPr>
          <a:xfrm>
            <a:off x="866215" y="855482"/>
            <a:ext cx="6571060" cy="89867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2"/>
              </a:buClr>
              <a:buSzPts val="2700"/>
              <a:buFont typeface="Century Gothic"/>
              <a:buNone/>
            </a:pPr>
            <a:r>
              <a:rPr lang="en-US" sz="2700">
                <a:solidFill>
                  <a:schemeClr val="dk2"/>
                </a:solidFill>
              </a:rPr>
              <a:t>The relationship between Frequency and Period</a:t>
            </a:r>
            <a:endParaRPr/>
          </a:p>
        </p:txBody>
      </p:sp>
      <p:sp>
        <p:nvSpPr>
          <p:cNvPr id="512" name="Google Shape;512;p17"/>
          <p:cNvSpPr/>
          <p:nvPr/>
        </p:nvSpPr>
        <p:spPr>
          <a:xfrm>
            <a:off x="7828359" y="0"/>
            <a:ext cx="51435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7"/>
          <p:cNvSpPr txBox="1"/>
          <p:nvPr>
            <p:ph idx="1" type="body"/>
          </p:nvPr>
        </p:nvSpPr>
        <p:spPr>
          <a:xfrm>
            <a:off x="866215" y="2079173"/>
            <a:ext cx="6136643" cy="373068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360"/>
              <a:buNone/>
            </a:pPr>
            <a:r>
              <a:t/>
            </a:r>
            <a:endParaRPr sz="1700">
              <a:solidFill>
                <a:schemeClr val="dk1"/>
              </a:solidFill>
            </a:endParaRPr>
          </a:p>
          <a:p>
            <a:pPr indent="-342900" lvl="0" marL="342900" rtl="0" algn="l">
              <a:lnSpc>
                <a:spcPct val="90000"/>
              </a:lnSpc>
              <a:spcBef>
                <a:spcPts val="1000"/>
              </a:spcBef>
              <a:spcAft>
                <a:spcPts val="0"/>
              </a:spcAft>
              <a:buSzPts val="1360"/>
              <a:buChar char="►"/>
            </a:pPr>
            <a:r>
              <a:rPr lang="en-US" sz="1700">
                <a:solidFill>
                  <a:schemeClr val="dk1"/>
                </a:solidFill>
              </a:rPr>
              <a:t>Period and frequency are </a:t>
            </a:r>
            <a:r>
              <a:rPr i="1" lang="en-US" sz="1700">
                <a:solidFill>
                  <a:schemeClr val="dk1"/>
                </a:solidFill>
              </a:rPr>
              <a:t>inversely</a:t>
            </a:r>
            <a:r>
              <a:rPr lang="en-US" sz="1700">
                <a:solidFill>
                  <a:schemeClr val="dk1"/>
                </a:solidFill>
              </a:rPr>
              <a:t> related to each other</a:t>
            </a:r>
            <a:endParaRPr/>
          </a:p>
          <a:p>
            <a:pPr indent="-283210" lvl="1" marL="685800" rtl="0" algn="l">
              <a:lnSpc>
                <a:spcPct val="90000"/>
              </a:lnSpc>
              <a:spcBef>
                <a:spcPts val="1000"/>
              </a:spcBef>
              <a:spcAft>
                <a:spcPts val="0"/>
              </a:spcAft>
              <a:buSzPts val="1360"/>
              <a:buChar char="►"/>
            </a:pPr>
            <a:r>
              <a:rPr lang="en-US" sz="1700">
                <a:solidFill>
                  <a:schemeClr val="dk1"/>
                </a:solidFill>
              </a:rPr>
              <a:t>As frequency increases, period decreases proportionally.</a:t>
            </a:r>
            <a:endParaRPr/>
          </a:p>
          <a:p>
            <a:pPr indent="-283210" lvl="1" marL="685800" rtl="0" algn="l">
              <a:lnSpc>
                <a:spcPct val="90000"/>
              </a:lnSpc>
              <a:spcBef>
                <a:spcPts val="1000"/>
              </a:spcBef>
              <a:spcAft>
                <a:spcPts val="0"/>
              </a:spcAft>
              <a:buSzPts val="1360"/>
              <a:buChar char="►"/>
            </a:pPr>
            <a:r>
              <a:rPr lang="en-US" sz="1700">
                <a:solidFill>
                  <a:schemeClr val="dk1"/>
                </a:solidFill>
              </a:rPr>
              <a:t>As frequency decreases, period increases proportionally.</a:t>
            </a:r>
            <a:endParaRPr/>
          </a:p>
          <a:p>
            <a:pPr indent="-256540" lvl="0" marL="342900" rtl="0" algn="l">
              <a:lnSpc>
                <a:spcPct val="90000"/>
              </a:lnSpc>
              <a:spcBef>
                <a:spcPts val="1000"/>
              </a:spcBef>
              <a:spcAft>
                <a:spcPts val="0"/>
              </a:spcAft>
              <a:buSzPts val="1360"/>
              <a:buNone/>
            </a:pPr>
            <a:r>
              <a:t/>
            </a:r>
            <a:endParaRPr sz="1700">
              <a:solidFill>
                <a:schemeClr val="dk1"/>
              </a:solidFill>
            </a:endParaRPr>
          </a:p>
          <a:p>
            <a:pPr indent="-342900" lvl="0" marL="342900" rtl="0" algn="l">
              <a:lnSpc>
                <a:spcPct val="90000"/>
              </a:lnSpc>
              <a:spcBef>
                <a:spcPts val="1000"/>
              </a:spcBef>
              <a:spcAft>
                <a:spcPts val="0"/>
              </a:spcAft>
              <a:buSzPts val="1360"/>
              <a:buChar char="►"/>
            </a:pPr>
            <a:r>
              <a:rPr b="1" lang="en-US" sz="1700">
                <a:solidFill>
                  <a:schemeClr val="dk1"/>
                </a:solidFill>
              </a:rPr>
              <a:t>If period does not change, frequency does not change</a:t>
            </a:r>
            <a:endParaRPr/>
          </a:p>
          <a:p>
            <a:pPr indent="-342900" lvl="0" marL="342900" rtl="0" algn="l">
              <a:lnSpc>
                <a:spcPct val="90000"/>
              </a:lnSpc>
              <a:spcBef>
                <a:spcPts val="1000"/>
              </a:spcBef>
              <a:spcAft>
                <a:spcPts val="0"/>
              </a:spcAft>
              <a:buSzPts val="1360"/>
              <a:buChar char="►"/>
            </a:pPr>
            <a:r>
              <a:rPr lang="en-US" sz="1700">
                <a:solidFill>
                  <a:schemeClr val="dk1"/>
                </a:solidFill>
              </a:rPr>
              <a:t>More specifically, period and frequency are </a:t>
            </a:r>
            <a:r>
              <a:rPr i="1" lang="en-US" sz="1700" u="sng">
                <a:solidFill>
                  <a:schemeClr val="dk1"/>
                </a:solidFill>
              </a:rPr>
              <a:t>reciprocals </a:t>
            </a:r>
            <a:endParaRPr/>
          </a:p>
          <a:p>
            <a:pPr indent="0" lvl="0" marL="0" rtl="0" algn="l">
              <a:lnSpc>
                <a:spcPct val="90000"/>
              </a:lnSpc>
              <a:spcBef>
                <a:spcPts val="1000"/>
              </a:spcBef>
              <a:spcAft>
                <a:spcPts val="0"/>
              </a:spcAft>
              <a:buSzPts val="1360"/>
              <a:buNone/>
            </a:pPr>
            <a:r>
              <a:t/>
            </a:r>
            <a:endParaRPr sz="17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18"/>
          <p:cNvSpPr txBox="1"/>
          <p:nvPr>
            <p:ph type="title"/>
          </p:nvPr>
        </p:nvSpPr>
        <p:spPr>
          <a:xfrm>
            <a:off x="865970" y="1295400"/>
            <a:ext cx="7516030" cy="341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200"/>
              <a:buFont typeface="Century Gothic"/>
              <a:buNone/>
            </a:pPr>
            <a:r>
              <a:rPr lang="en-US"/>
              <a:t>Frequency and Period </a:t>
            </a:r>
            <a:br>
              <a:rPr lang="en-US"/>
            </a:br>
            <a:r>
              <a:rPr lang="en-US"/>
              <a:t>										</a:t>
            </a:r>
            <a:r>
              <a:rPr i="1" lang="en-US" sz="2400"/>
              <a:t>are reciprocals</a:t>
            </a:r>
            <a:br>
              <a:rPr i="1" lang="en-US"/>
            </a:br>
            <a:endParaRPr/>
          </a:p>
        </p:txBody>
      </p:sp>
      <p:sp>
        <p:nvSpPr>
          <p:cNvPr id="520" name="Google Shape;520;p18"/>
          <p:cNvSpPr txBox="1"/>
          <p:nvPr>
            <p:ph idx="1" type="body"/>
          </p:nvPr>
        </p:nvSpPr>
        <p:spPr>
          <a:xfrm>
            <a:off x="1117991" y="2286000"/>
            <a:ext cx="6908018" cy="35306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When two reciprocals are multiplied, they equal one</a:t>
            </a:r>
            <a:endParaRPr/>
          </a:p>
          <a:p>
            <a:pPr indent="-283463" lvl="1" marL="685800" rtl="0" algn="l">
              <a:spcBef>
                <a:spcPts val="1000"/>
              </a:spcBef>
              <a:spcAft>
                <a:spcPts val="0"/>
              </a:spcAft>
              <a:buSzPts val="1280"/>
              <a:buChar char="►"/>
            </a:pPr>
            <a:r>
              <a:rPr lang="en-US"/>
              <a:t>If the period (of a cycle) is 1/4 of a second, </a:t>
            </a:r>
            <a:endParaRPr/>
          </a:p>
          <a:p>
            <a:pPr indent="0" lvl="1" marL="402336" rtl="0" algn="l">
              <a:spcBef>
                <a:spcPts val="1000"/>
              </a:spcBef>
              <a:spcAft>
                <a:spcPts val="0"/>
              </a:spcAft>
              <a:buSzPts val="1280"/>
              <a:buNone/>
            </a:pPr>
            <a:r>
              <a:rPr lang="en-US"/>
              <a:t>that means there are 4 cycles in 1 second   1/4 x 4  =1</a:t>
            </a:r>
            <a:endParaRPr/>
          </a:p>
          <a:p>
            <a:pPr indent="0" lvl="1" marL="402336" rtl="0" algn="l">
              <a:spcBef>
                <a:spcPts val="1000"/>
              </a:spcBef>
              <a:spcAft>
                <a:spcPts val="0"/>
              </a:spcAft>
              <a:buSzPts val="1280"/>
              <a:buNone/>
            </a:pPr>
            <a:r>
              <a:t/>
            </a:r>
            <a:endParaRPr/>
          </a:p>
        </p:txBody>
      </p:sp>
      <p:pic>
        <p:nvPicPr>
          <p:cNvPr id="521" name="Google Shape;521;p18"/>
          <p:cNvPicPr preferRelativeResize="0"/>
          <p:nvPr/>
        </p:nvPicPr>
        <p:blipFill rotWithShape="1">
          <a:blip r:embed="rId3">
            <a:alphaModFix/>
          </a:blip>
          <a:srcRect b="0" l="0" r="0" t="0"/>
          <a:stretch/>
        </p:blipFill>
        <p:spPr>
          <a:xfrm>
            <a:off x="1866900" y="3733800"/>
            <a:ext cx="5410200" cy="2814387"/>
          </a:xfrm>
          <a:prstGeom prst="rect">
            <a:avLst/>
          </a:prstGeom>
          <a:noFill/>
          <a:ln cap="flat" cmpd="sng" w="76200">
            <a:solidFill>
              <a:srgbClr val="7030A0"/>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5" name="Shape 525"/>
        <p:cNvGrpSpPr/>
        <p:nvPr/>
      </p:nvGrpSpPr>
      <p:grpSpPr>
        <a:xfrm>
          <a:off x="0" y="0"/>
          <a:ext cx="0" cy="0"/>
          <a:chOff x="0" y="0"/>
          <a:chExt cx="0" cy="0"/>
        </a:xfrm>
      </p:grpSpPr>
      <p:sp>
        <p:nvSpPr>
          <p:cNvPr id="526" name="Google Shape;526;p19"/>
          <p:cNvSpPr/>
          <p:nvPr/>
        </p:nvSpPr>
        <p:spPr>
          <a:xfrm>
            <a:off x="0" y="0"/>
            <a:ext cx="9144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grpSp>
        <p:nvGrpSpPr>
          <p:cNvPr id="527" name="Google Shape;527;p19"/>
          <p:cNvGrpSpPr/>
          <p:nvPr/>
        </p:nvGrpSpPr>
        <p:grpSpPr>
          <a:xfrm>
            <a:off x="0" y="0"/>
            <a:ext cx="9144000" cy="6858000"/>
            <a:chOff x="0" y="0"/>
            <a:chExt cx="12192000" cy="6858000"/>
          </a:xfrm>
        </p:grpSpPr>
        <p:sp>
          <p:nvSpPr>
            <p:cNvPr id="528" name="Google Shape;528;p19"/>
            <p:cNvSpPr/>
            <p:nvPr/>
          </p:nvSpPr>
          <p:spPr>
            <a:xfrm>
              <a:off x="0" y="0"/>
              <a:ext cx="12192000" cy="68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9"/>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530" name="Google Shape;530;p19"/>
          <p:cNvSpPr txBox="1"/>
          <p:nvPr>
            <p:ph type="title"/>
          </p:nvPr>
        </p:nvSpPr>
        <p:spPr>
          <a:xfrm>
            <a:off x="627185" y="1085549"/>
            <a:ext cx="2725613" cy="4686903"/>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chemeClr val="lt1"/>
              </a:buClr>
              <a:buSzPts val="3200"/>
              <a:buFont typeface="Century Gothic"/>
              <a:buNone/>
            </a:pPr>
            <a:r>
              <a:rPr lang="en-US">
                <a:solidFill>
                  <a:schemeClr val="lt1"/>
                </a:solidFill>
              </a:rPr>
              <a:t>Remember Reciprocals?	</a:t>
            </a:r>
            <a:endParaRPr/>
          </a:p>
        </p:txBody>
      </p:sp>
      <p:cxnSp>
        <p:nvCxnSpPr>
          <p:cNvPr id="531" name="Google Shape;531;p19"/>
          <p:cNvCxnSpPr/>
          <p:nvPr/>
        </p:nvCxnSpPr>
        <p:spPr>
          <a:xfrm>
            <a:off x="3490722" y="1930986"/>
            <a:ext cx="0" cy="3200400"/>
          </a:xfrm>
          <a:prstGeom prst="straightConnector1">
            <a:avLst/>
          </a:prstGeom>
          <a:noFill/>
          <a:ln cap="sq" cmpd="sng" w="15875">
            <a:solidFill>
              <a:schemeClr val="lt1"/>
            </a:solidFill>
            <a:prstDash val="solid"/>
            <a:miter lim="800000"/>
            <a:headEnd len="sm" w="sm" type="none"/>
            <a:tailEnd len="sm" w="sm" type="none"/>
          </a:ln>
        </p:spPr>
      </p:cxnSp>
      <p:sp>
        <p:nvSpPr>
          <p:cNvPr id="532" name="Google Shape;532;p19"/>
          <p:cNvSpPr txBox="1"/>
          <p:nvPr>
            <p:ph idx="1" type="body"/>
          </p:nvPr>
        </p:nvSpPr>
        <p:spPr>
          <a:xfrm>
            <a:off x="3781049" y="1085549"/>
            <a:ext cx="4735766" cy="4686903"/>
          </a:xfrm>
          <a:prstGeom prst="rect">
            <a:avLst/>
          </a:prstGeom>
          <a:noFill/>
          <a:ln>
            <a:noFill/>
          </a:ln>
        </p:spPr>
        <p:txBody>
          <a:bodyPr anchorCtr="0" anchor="ctr" bIns="45700" lIns="91425" spcFirstLastPara="1" rIns="91425" wrap="square" tIns="45700">
            <a:normAutofit/>
          </a:bodyPr>
          <a:lstStyle/>
          <a:p>
            <a:pPr indent="-342900" lvl="0" marL="342900" rtl="0" algn="l">
              <a:spcBef>
                <a:spcPts val="0"/>
              </a:spcBef>
              <a:spcAft>
                <a:spcPts val="0"/>
              </a:spcAft>
              <a:buSzPts val="1920"/>
              <a:buChar char="►"/>
            </a:pPr>
            <a:r>
              <a:rPr lang="en-US" sz="2400">
                <a:solidFill>
                  <a:schemeClr val="lt1"/>
                </a:solidFill>
              </a:rPr>
              <a:t>What is the reciprocal of ½? </a:t>
            </a:r>
            <a:endParaRPr/>
          </a:p>
          <a:p>
            <a:pPr indent="-342900" lvl="0" marL="342900" rtl="0" algn="l">
              <a:spcBef>
                <a:spcPts val="1000"/>
              </a:spcBef>
              <a:spcAft>
                <a:spcPts val="0"/>
              </a:spcAft>
              <a:buSzPts val="1920"/>
              <a:buChar char="►"/>
            </a:pPr>
            <a:r>
              <a:rPr lang="en-US" sz="2400">
                <a:solidFill>
                  <a:schemeClr val="lt1"/>
                </a:solidFill>
              </a:rPr>
              <a:t>What is the reciprocal of 0.5? </a:t>
            </a:r>
            <a:endParaRPr/>
          </a:p>
          <a:p>
            <a:pPr indent="-342900" lvl="0" marL="342900" rtl="0" algn="l">
              <a:spcBef>
                <a:spcPts val="1000"/>
              </a:spcBef>
              <a:spcAft>
                <a:spcPts val="0"/>
              </a:spcAft>
              <a:buSzPts val="1920"/>
              <a:buChar char="►"/>
            </a:pPr>
            <a:r>
              <a:rPr lang="en-US" sz="2400">
                <a:solidFill>
                  <a:schemeClr val="lt1"/>
                </a:solidFill>
              </a:rPr>
              <a:t>What is the reciprocal of 2? </a:t>
            </a:r>
            <a:endParaRPr/>
          </a:p>
          <a:p>
            <a:pPr indent="-342900" lvl="0" marL="342900" rtl="0" algn="l">
              <a:spcBef>
                <a:spcPts val="1000"/>
              </a:spcBef>
              <a:spcAft>
                <a:spcPts val="0"/>
              </a:spcAft>
              <a:buSzPts val="1920"/>
              <a:buChar char="►"/>
            </a:pPr>
            <a:r>
              <a:rPr lang="en-US" sz="2400">
                <a:solidFill>
                  <a:schemeClr val="lt1"/>
                </a:solidFill>
              </a:rPr>
              <a:t>What is the reciprocal of 3? </a:t>
            </a:r>
            <a:endParaRPr/>
          </a:p>
          <a:p>
            <a:pPr indent="-342900" lvl="0" marL="342900" rtl="0" algn="l">
              <a:spcBef>
                <a:spcPts val="1000"/>
              </a:spcBef>
              <a:spcAft>
                <a:spcPts val="0"/>
              </a:spcAft>
              <a:buSzPts val="1920"/>
              <a:buChar char="►"/>
            </a:pPr>
            <a:r>
              <a:rPr lang="en-US" sz="2400">
                <a:solidFill>
                  <a:schemeClr val="lt1"/>
                </a:solidFill>
              </a:rPr>
              <a:t>What is the reciprocal of 0.25?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
          <p:cNvSpPr txBox="1"/>
          <p:nvPr>
            <p:ph type="title"/>
          </p:nvPr>
        </p:nvSpPr>
        <p:spPr>
          <a:xfrm>
            <a:off x="791629" y="927098"/>
            <a:ext cx="7161428" cy="70986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200"/>
              <a:buFont typeface="Century Gothic"/>
              <a:buNone/>
            </a:pPr>
            <a:r>
              <a:rPr lang="en-US"/>
              <a:t>Ultrasound Physics: Understanding the Basics of Image Generation</a:t>
            </a:r>
            <a:endParaRPr/>
          </a:p>
        </p:txBody>
      </p:sp>
      <p:pic>
        <p:nvPicPr>
          <p:cNvPr id="311" name="Google Shape;311;p2" title="Ultrasound Physics Basics Physics and Image Generation"/>
          <p:cNvPicPr preferRelativeResize="0"/>
          <p:nvPr>
            <p:ph idx="1" type="body"/>
          </p:nvPr>
        </p:nvPicPr>
        <p:blipFill rotWithShape="1">
          <a:blip r:embed="rId3">
            <a:alphaModFix/>
          </a:blip>
          <a:srcRect b="0" l="0" r="0" t="0"/>
          <a:stretch/>
        </p:blipFill>
        <p:spPr>
          <a:xfrm>
            <a:off x="2091480" y="2540000"/>
            <a:ext cx="4572000" cy="3429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6" name="Shape 536"/>
        <p:cNvGrpSpPr/>
        <p:nvPr/>
      </p:nvGrpSpPr>
      <p:grpSpPr>
        <a:xfrm>
          <a:off x="0" y="0"/>
          <a:ext cx="0" cy="0"/>
          <a:chOff x="0" y="0"/>
          <a:chExt cx="0" cy="0"/>
        </a:xfrm>
      </p:grpSpPr>
      <p:sp>
        <p:nvSpPr>
          <p:cNvPr id="537" name="Google Shape;537;p20"/>
          <p:cNvSpPr/>
          <p:nvPr/>
        </p:nvSpPr>
        <p:spPr>
          <a:xfrm>
            <a:off x="0" y="0"/>
            <a:ext cx="9144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grpSp>
        <p:nvGrpSpPr>
          <p:cNvPr id="538" name="Google Shape;538;p20"/>
          <p:cNvGrpSpPr/>
          <p:nvPr/>
        </p:nvGrpSpPr>
        <p:grpSpPr>
          <a:xfrm>
            <a:off x="0" y="0"/>
            <a:ext cx="9144000" cy="6858000"/>
            <a:chOff x="0" y="0"/>
            <a:chExt cx="12192000" cy="6858000"/>
          </a:xfrm>
        </p:grpSpPr>
        <p:sp>
          <p:nvSpPr>
            <p:cNvPr id="539" name="Google Shape;539;p20"/>
            <p:cNvSpPr/>
            <p:nvPr/>
          </p:nvSpPr>
          <p:spPr>
            <a:xfrm>
              <a:off x="0" y="0"/>
              <a:ext cx="12192000" cy="68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0"/>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541" name="Google Shape;541;p20"/>
          <p:cNvSpPr txBox="1"/>
          <p:nvPr>
            <p:ph type="title"/>
          </p:nvPr>
        </p:nvSpPr>
        <p:spPr>
          <a:xfrm>
            <a:off x="627185" y="1085549"/>
            <a:ext cx="2573210" cy="4686903"/>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chemeClr val="lt1"/>
              </a:buClr>
              <a:buSzPts val="3200"/>
              <a:buFont typeface="Century Gothic"/>
              <a:buNone/>
            </a:pPr>
            <a:r>
              <a:rPr lang="en-US">
                <a:solidFill>
                  <a:schemeClr val="lt1"/>
                </a:solidFill>
              </a:rPr>
              <a:t>Check up?</a:t>
            </a:r>
            <a:endParaRPr/>
          </a:p>
        </p:txBody>
      </p:sp>
      <p:cxnSp>
        <p:nvCxnSpPr>
          <p:cNvPr id="542" name="Google Shape;542;p20"/>
          <p:cNvCxnSpPr/>
          <p:nvPr/>
        </p:nvCxnSpPr>
        <p:spPr>
          <a:xfrm>
            <a:off x="3490722" y="1930986"/>
            <a:ext cx="0" cy="3200400"/>
          </a:xfrm>
          <a:prstGeom prst="straightConnector1">
            <a:avLst/>
          </a:prstGeom>
          <a:noFill/>
          <a:ln cap="sq" cmpd="sng" w="15875">
            <a:solidFill>
              <a:schemeClr val="lt1"/>
            </a:solidFill>
            <a:prstDash val="solid"/>
            <a:miter lim="800000"/>
            <a:headEnd len="sm" w="sm" type="none"/>
            <a:tailEnd len="sm" w="sm" type="none"/>
          </a:ln>
        </p:spPr>
      </p:cxnSp>
      <p:sp>
        <p:nvSpPr>
          <p:cNvPr id="543" name="Google Shape;543;p20"/>
          <p:cNvSpPr txBox="1"/>
          <p:nvPr>
            <p:ph idx="1" type="body"/>
          </p:nvPr>
        </p:nvSpPr>
        <p:spPr>
          <a:xfrm>
            <a:off x="3781049" y="1085549"/>
            <a:ext cx="4184780" cy="4686903"/>
          </a:xfrm>
          <a:prstGeom prst="rect">
            <a:avLst/>
          </a:prstGeom>
          <a:noFill/>
          <a:ln>
            <a:noFill/>
          </a:ln>
        </p:spPr>
        <p:txBody>
          <a:bodyPr anchorCtr="0" anchor="ctr" bIns="45700" lIns="91425" spcFirstLastPara="1" rIns="91425" wrap="square" tIns="45700">
            <a:normAutofit/>
          </a:bodyPr>
          <a:lstStyle/>
          <a:p>
            <a:pPr indent="-342900" lvl="0" marL="342900" rtl="0" algn="l">
              <a:spcBef>
                <a:spcPts val="0"/>
              </a:spcBef>
              <a:spcAft>
                <a:spcPts val="0"/>
              </a:spcAft>
              <a:buSzPts val="1440"/>
              <a:buChar char="►"/>
            </a:pPr>
            <a:r>
              <a:rPr lang="en-US">
                <a:solidFill>
                  <a:schemeClr val="lt1"/>
                </a:solidFill>
              </a:rPr>
              <a:t>Since frequency and period are reciprocals what happens to each parameter in these situations? </a:t>
            </a:r>
            <a:endParaRPr/>
          </a:p>
          <a:p>
            <a:pPr indent="-342900" lvl="0" marL="342900" rtl="0" algn="l">
              <a:spcBef>
                <a:spcPts val="1000"/>
              </a:spcBef>
              <a:spcAft>
                <a:spcPts val="0"/>
              </a:spcAft>
              <a:buSzPts val="1440"/>
              <a:buChar char="►"/>
            </a:pPr>
            <a:r>
              <a:rPr lang="en-US">
                <a:solidFill>
                  <a:schemeClr val="lt1"/>
                </a:solidFill>
              </a:rPr>
              <a:t>If frequency is doubled, period is ____. </a:t>
            </a:r>
            <a:endParaRPr/>
          </a:p>
          <a:p>
            <a:pPr indent="-342900" lvl="0" marL="342900" rtl="0" algn="l">
              <a:spcBef>
                <a:spcPts val="1000"/>
              </a:spcBef>
              <a:spcAft>
                <a:spcPts val="0"/>
              </a:spcAft>
              <a:buSzPts val="1440"/>
              <a:buChar char="►"/>
            </a:pPr>
            <a:r>
              <a:rPr lang="en-US">
                <a:solidFill>
                  <a:schemeClr val="lt1"/>
                </a:solidFill>
              </a:rPr>
              <a:t>If period is doubled, frequency is ____. </a:t>
            </a:r>
            <a:endParaRPr/>
          </a:p>
          <a:p>
            <a:pPr indent="-342900" lvl="0" marL="342900" rtl="0" algn="l">
              <a:spcBef>
                <a:spcPts val="1000"/>
              </a:spcBef>
              <a:spcAft>
                <a:spcPts val="0"/>
              </a:spcAft>
              <a:buSzPts val="1440"/>
              <a:buChar char="►"/>
            </a:pPr>
            <a:r>
              <a:rPr lang="en-US">
                <a:solidFill>
                  <a:schemeClr val="lt1"/>
                </a:solidFill>
              </a:rPr>
              <a:t>If period is tripled, frequency is ____. </a:t>
            </a:r>
            <a:endParaRPr/>
          </a:p>
          <a:p>
            <a:pPr indent="-342900" lvl="0" marL="342900" rtl="0" algn="l">
              <a:spcBef>
                <a:spcPts val="1000"/>
              </a:spcBef>
              <a:spcAft>
                <a:spcPts val="0"/>
              </a:spcAft>
              <a:buSzPts val="1440"/>
              <a:buChar char="►"/>
            </a:pPr>
            <a:r>
              <a:rPr lang="en-US">
                <a:solidFill>
                  <a:schemeClr val="lt1"/>
                </a:solidFill>
              </a:rPr>
              <a:t>If frequency is quartered, period is ____.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47" name="Shape 547"/>
        <p:cNvGrpSpPr/>
        <p:nvPr/>
      </p:nvGrpSpPr>
      <p:grpSpPr>
        <a:xfrm>
          <a:off x="0" y="0"/>
          <a:ext cx="0" cy="0"/>
          <a:chOff x="0" y="0"/>
          <a:chExt cx="0" cy="0"/>
        </a:xfrm>
      </p:grpSpPr>
      <p:sp>
        <p:nvSpPr>
          <p:cNvPr id="548" name="Google Shape;548;p21"/>
          <p:cNvSpPr/>
          <p:nvPr/>
        </p:nvSpPr>
        <p:spPr>
          <a:xfrm>
            <a:off x="0" y="0"/>
            <a:ext cx="9144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549" name="Google Shape;549;p21"/>
          <p:cNvSpPr/>
          <p:nvPr/>
        </p:nvSpPr>
        <p:spPr>
          <a:xfrm>
            <a:off x="8263154" y="467397"/>
            <a:ext cx="521872" cy="5919116"/>
          </a:xfrm>
          <a:prstGeom prst="rect">
            <a:avLst/>
          </a:prstGeom>
          <a:solidFill>
            <a:srgbClr val="0D0D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 name="Google Shape;550;p21"/>
          <p:cNvGrpSpPr/>
          <p:nvPr/>
        </p:nvGrpSpPr>
        <p:grpSpPr>
          <a:xfrm>
            <a:off x="0" y="0"/>
            <a:ext cx="9144000" cy="6858000"/>
            <a:chOff x="0" y="0"/>
            <a:chExt cx="12192000" cy="6858000"/>
          </a:xfrm>
        </p:grpSpPr>
        <p:sp>
          <p:nvSpPr>
            <p:cNvPr id="551" name="Google Shape;551;p21"/>
            <p:cNvSpPr/>
            <p:nvPr/>
          </p:nvSpPr>
          <p:spPr>
            <a:xfrm>
              <a:off x="0" y="0"/>
              <a:ext cx="12192000" cy="68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1"/>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553" name="Google Shape;553;p21"/>
          <p:cNvSpPr txBox="1"/>
          <p:nvPr>
            <p:ph idx="1" type="body"/>
          </p:nvPr>
        </p:nvSpPr>
        <p:spPr>
          <a:xfrm>
            <a:off x="609601" y="685800"/>
            <a:ext cx="7543800" cy="5486399"/>
          </a:xfrm>
          <a:prstGeom prst="rect">
            <a:avLst/>
          </a:prstGeom>
          <a:noFill/>
          <a:ln>
            <a:noFill/>
          </a:ln>
        </p:spPr>
        <p:txBody>
          <a:bodyPr anchorCtr="0" anchor="ctr" bIns="45700" lIns="91425" spcFirstLastPara="1" rIns="91425" wrap="square" tIns="45700">
            <a:normAutofit/>
          </a:bodyPr>
          <a:lstStyle/>
          <a:p>
            <a:pPr indent="-251459" lvl="0" marL="342900" rtl="0" algn="l">
              <a:spcBef>
                <a:spcPts val="0"/>
              </a:spcBef>
              <a:spcAft>
                <a:spcPts val="0"/>
              </a:spcAft>
              <a:buSzPts val="1440"/>
              <a:buNone/>
            </a:pPr>
            <a:r>
              <a:t/>
            </a:r>
            <a:endParaRPr>
              <a:solidFill>
                <a:srgbClr val="EBEBEB"/>
              </a:solidFill>
            </a:endParaRPr>
          </a:p>
          <a:p>
            <a:pPr indent="-251459" lvl="0" marL="342900" rtl="0" algn="l">
              <a:spcBef>
                <a:spcPts val="1000"/>
              </a:spcBef>
              <a:spcAft>
                <a:spcPts val="0"/>
              </a:spcAft>
              <a:buSzPts val="1440"/>
              <a:buNone/>
            </a:pPr>
            <a:r>
              <a:t/>
            </a:r>
            <a:endParaRPr>
              <a:solidFill>
                <a:srgbClr val="EBEBEB"/>
              </a:solidFill>
            </a:endParaRPr>
          </a:p>
          <a:p>
            <a:pPr indent="-251459" lvl="0" marL="342900" rtl="0" algn="l">
              <a:spcBef>
                <a:spcPts val="1000"/>
              </a:spcBef>
              <a:spcAft>
                <a:spcPts val="0"/>
              </a:spcAft>
              <a:buSzPts val="1440"/>
              <a:buNone/>
            </a:pPr>
            <a:r>
              <a:t/>
            </a:r>
            <a:endParaRPr>
              <a:solidFill>
                <a:srgbClr val="EBEBEB"/>
              </a:solidFill>
            </a:endParaRPr>
          </a:p>
          <a:p>
            <a:pPr indent="-251459" lvl="0" marL="342900" rtl="0" algn="l">
              <a:spcBef>
                <a:spcPts val="1000"/>
              </a:spcBef>
              <a:spcAft>
                <a:spcPts val="0"/>
              </a:spcAft>
              <a:buSzPts val="1440"/>
              <a:buNone/>
            </a:pPr>
            <a:r>
              <a:t/>
            </a:r>
            <a:endParaRPr>
              <a:solidFill>
                <a:srgbClr val="EBEBEB"/>
              </a:solidFill>
            </a:endParaRPr>
          </a:p>
          <a:p>
            <a:pPr indent="-251459" lvl="0" marL="342900" rtl="0" algn="l">
              <a:spcBef>
                <a:spcPts val="1000"/>
              </a:spcBef>
              <a:spcAft>
                <a:spcPts val="0"/>
              </a:spcAft>
              <a:buSzPts val="1440"/>
              <a:buNone/>
            </a:pPr>
            <a:r>
              <a:t/>
            </a:r>
            <a:endParaRPr>
              <a:solidFill>
                <a:srgbClr val="EBEBEB"/>
              </a:solidFill>
            </a:endParaRPr>
          </a:p>
          <a:p>
            <a:pPr indent="-251459" lvl="0" marL="342900" rtl="0" algn="l">
              <a:spcBef>
                <a:spcPts val="1000"/>
              </a:spcBef>
              <a:spcAft>
                <a:spcPts val="0"/>
              </a:spcAft>
              <a:buSzPts val="1440"/>
              <a:buNone/>
            </a:pPr>
            <a:r>
              <a:t/>
            </a:r>
            <a:endParaRPr>
              <a:solidFill>
                <a:srgbClr val="EBEBEB"/>
              </a:solidFill>
            </a:endParaRPr>
          </a:p>
          <a:p>
            <a:pPr indent="-251459" lvl="0" marL="342900" rtl="0" algn="l">
              <a:spcBef>
                <a:spcPts val="1000"/>
              </a:spcBef>
              <a:spcAft>
                <a:spcPts val="0"/>
              </a:spcAft>
              <a:buSzPts val="1440"/>
              <a:buNone/>
            </a:pPr>
            <a:r>
              <a:t/>
            </a:r>
            <a:endParaRPr>
              <a:solidFill>
                <a:srgbClr val="EBEBEB"/>
              </a:solidFill>
            </a:endParaRPr>
          </a:p>
          <a:p>
            <a:pPr indent="-251459" lvl="0" marL="342900" rtl="0" algn="l">
              <a:spcBef>
                <a:spcPts val="1000"/>
              </a:spcBef>
              <a:spcAft>
                <a:spcPts val="0"/>
              </a:spcAft>
              <a:buSzPts val="1440"/>
              <a:buNone/>
            </a:pPr>
            <a:r>
              <a:t/>
            </a:r>
            <a:endParaRPr>
              <a:solidFill>
                <a:srgbClr val="EBEBEB"/>
              </a:solidFill>
            </a:endParaRPr>
          </a:p>
          <a:p>
            <a:pPr indent="-342900" lvl="0" marL="342900" rtl="0" algn="l">
              <a:spcBef>
                <a:spcPts val="1000"/>
              </a:spcBef>
              <a:spcAft>
                <a:spcPts val="0"/>
              </a:spcAft>
              <a:buSzPts val="1600"/>
              <a:buChar char="►"/>
            </a:pPr>
            <a:r>
              <a:rPr b="1" lang="en-US" sz="2000">
                <a:solidFill>
                  <a:schemeClr val="dk1"/>
                </a:solidFill>
              </a:rPr>
              <a:t>Putting it together:</a:t>
            </a:r>
            <a:endParaRPr/>
          </a:p>
          <a:p>
            <a:pPr indent="-283210" lvl="1" marL="685800" rtl="0" algn="l">
              <a:spcBef>
                <a:spcPts val="1000"/>
              </a:spcBef>
              <a:spcAft>
                <a:spcPts val="0"/>
              </a:spcAft>
              <a:buSzPts val="1600"/>
              <a:buChar char="►"/>
            </a:pPr>
            <a:r>
              <a:rPr lang="en-US" sz="2000">
                <a:solidFill>
                  <a:srgbClr val="EBEBEB"/>
                </a:solidFill>
              </a:rPr>
              <a:t>W</a:t>
            </a:r>
            <a:r>
              <a:rPr lang="en-US" sz="2000">
                <a:solidFill>
                  <a:srgbClr val="EBEBEB"/>
                </a:solidFill>
              </a:rPr>
              <a:t>aves with longer periods have fewer waves per second. </a:t>
            </a:r>
            <a:endParaRPr/>
          </a:p>
          <a:p>
            <a:pPr indent="-283210" lvl="1" marL="685800" rtl="0" algn="l">
              <a:spcBef>
                <a:spcPts val="1000"/>
              </a:spcBef>
              <a:spcAft>
                <a:spcPts val="0"/>
              </a:spcAft>
              <a:buSzPts val="1600"/>
              <a:buChar char="►"/>
            </a:pPr>
            <a:r>
              <a:rPr lang="en-US" sz="2000">
                <a:solidFill>
                  <a:srgbClr val="EBEBEB"/>
                </a:solidFill>
              </a:rPr>
              <a:t>W</a:t>
            </a:r>
            <a:r>
              <a:rPr lang="en-US" sz="2000">
                <a:solidFill>
                  <a:srgbClr val="EBEBEB"/>
                </a:solidFill>
              </a:rPr>
              <a:t>aves with shorter periods can be completed more quickly than those with longer periods so there will be more waves completed in each second. </a:t>
            </a:r>
            <a:endParaRPr/>
          </a:p>
        </p:txBody>
      </p:sp>
      <p:pic>
        <p:nvPicPr>
          <p:cNvPr id="554" name="Google Shape;554;p21"/>
          <p:cNvPicPr preferRelativeResize="0"/>
          <p:nvPr/>
        </p:nvPicPr>
        <p:blipFill rotWithShape="1">
          <a:blip r:embed="rId3">
            <a:alphaModFix/>
          </a:blip>
          <a:srcRect b="56088" l="-536" r="1659" t="0"/>
          <a:stretch/>
        </p:blipFill>
        <p:spPr>
          <a:xfrm>
            <a:off x="1204554" y="1065516"/>
            <a:ext cx="6289675" cy="1177925"/>
          </a:xfrm>
          <a:prstGeom prst="rect">
            <a:avLst/>
          </a:prstGeom>
          <a:noFill/>
          <a:ln>
            <a:noFill/>
          </a:ln>
        </p:spPr>
      </p:pic>
      <p:pic>
        <p:nvPicPr>
          <p:cNvPr id="555" name="Google Shape;555;p21"/>
          <p:cNvPicPr preferRelativeResize="0"/>
          <p:nvPr/>
        </p:nvPicPr>
        <p:blipFill rotWithShape="1">
          <a:blip r:embed="rId3">
            <a:alphaModFix/>
          </a:blip>
          <a:srcRect b="0" l="-536" r="7813" t="45013"/>
          <a:stretch/>
        </p:blipFill>
        <p:spPr>
          <a:xfrm>
            <a:off x="1204554" y="2362200"/>
            <a:ext cx="6289675" cy="1635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22"/>
          <p:cNvSpPr txBox="1"/>
          <p:nvPr>
            <p:ph type="title"/>
          </p:nvPr>
        </p:nvSpPr>
        <p:spPr>
          <a:xfrm>
            <a:off x="865970" y="927098"/>
            <a:ext cx="6343672" cy="70986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200"/>
              <a:buFont typeface="Century Gothic"/>
              <a:buNone/>
            </a:pPr>
            <a:r>
              <a:rPr lang="en-US"/>
              <a:t>Frequency Period Formulas</a:t>
            </a:r>
            <a:endParaRPr/>
          </a:p>
        </p:txBody>
      </p:sp>
      <p:sp>
        <p:nvSpPr>
          <p:cNvPr id="562" name="Google Shape;562;p22"/>
          <p:cNvSpPr txBox="1"/>
          <p:nvPr>
            <p:ph idx="1" type="body"/>
          </p:nvPr>
        </p:nvSpPr>
        <p:spPr>
          <a:xfrm>
            <a:off x="1570478" y="2304880"/>
            <a:ext cx="6003044" cy="3626022"/>
          </a:xfrm>
          <a:prstGeom prst="rect">
            <a:avLst/>
          </a:prstGeom>
          <a:noFill/>
          <a:ln>
            <a:noFill/>
          </a:ln>
        </p:spPr>
        <p:txBody>
          <a:bodyPr anchorCtr="0" anchor="t" bIns="45700" lIns="91425" spcFirstLastPara="1" rIns="91425" wrap="square" tIns="45700">
            <a:normAutofit/>
          </a:bodyPr>
          <a:lstStyle/>
          <a:p>
            <a:pPr indent="-342900" lvl="0" marL="342900" rtl="0" algn="ctr">
              <a:spcBef>
                <a:spcPts val="0"/>
              </a:spcBef>
              <a:spcAft>
                <a:spcPts val="0"/>
              </a:spcAft>
              <a:buSzPts val="2880"/>
              <a:buFont typeface="Noto Sans Symbols"/>
              <a:buNone/>
            </a:pPr>
            <a:r>
              <a:rPr lang="en-US" sz="3600"/>
              <a:t>Frequency x Period = 1</a:t>
            </a:r>
            <a:endParaRPr/>
          </a:p>
          <a:p>
            <a:pPr indent="-139700" lvl="0" marL="342900" rtl="0" algn="l">
              <a:spcBef>
                <a:spcPts val="1000"/>
              </a:spcBef>
              <a:spcAft>
                <a:spcPts val="0"/>
              </a:spcAft>
              <a:buSzPts val="3200"/>
              <a:buNone/>
            </a:pPr>
            <a:r>
              <a:t/>
            </a:r>
            <a:endParaRPr sz="4000"/>
          </a:p>
        </p:txBody>
      </p:sp>
      <p:pic>
        <p:nvPicPr>
          <p:cNvPr id="563" name="Google Shape;563;p22"/>
          <p:cNvPicPr preferRelativeResize="0"/>
          <p:nvPr/>
        </p:nvPicPr>
        <p:blipFill>
          <a:blip r:embed="rId3">
            <a:alphaModFix/>
          </a:blip>
          <a:stretch>
            <a:fillRect/>
          </a:stretch>
        </p:blipFill>
        <p:spPr>
          <a:xfrm>
            <a:off x="4800300" y="3429001"/>
            <a:ext cx="3291840" cy="2821577"/>
          </a:xfrm>
          <a:prstGeom prst="rect">
            <a:avLst/>
          </a:prstGeom>
          <a:noFill/>
          <a:ln>
            <a:noFill/>
          </a:ln>
        </p:spPr>
      </p:pic>
      <p:pic>
        <p:nvPicPr>
          <p:cNvPr id="564" name="Google Shape;564;p22"/>
          <p:cNvPicPr preferRelativeResize="0"/>
          <p:nvPr/>
        </p:nvPicPr>
        <p:blipFill>
          <a:blip r:embed="rId4">
            <a:alphaModFix/>
          </a:blip>
          <a:stretch>
            <a:fillRect/>
          </a:stretch>
        </p:blipFill>
        <p:spPr>
          <a:xfrm>
            <a:off x="1193225" y="3815863"/>
            <a:ext cx="3117167" cy="243471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23"/>
          <p:cNvSpPr txBox="1"/>
          <p:nvPr>
            <p:ph type="title"/>
          </p:nvPr>
        </p:nvSpPr>
        <p:spPr>
          <a:xfrm>
            <a:off x="865970" y="927098"/>
            <a:ext cx="6343672" cy="70986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200"/>
              <a:buFont typeface="Century Gothic"/>
              <a:buNone/>
            </a:pPr>
            <a:r>
              <a:rPr lang="en-US" sz="3200"/>
              <a:t>Which frequency is highest? </a:t>
            </a:r>
            <a:r>
              <a:rPr lang="en-US" sz="2400"/>
              <a:t>(each take place in 1second)</a:t>
            </a:r>
            <a:endParaRPr sz="3200"/>
          </a:p>
        </p:txBody>
      </p:sp>
      <p:pic>
        <p:nvPicPr>
          <p:cNvPr id="570" name="Google Shape;570;p23"/>
          <p:cNvPicPr preferRelativeResize="0"/>
          <p:nvPr/>
        </p:nvPicPr>
        <p:blipFill rotWithShape="1">
          <a:blip r:embed="rId3">
            <a:alphaModFix/>
          </a:blip>
          <a:srcRect b="0" l="0" r="0" t="0"/>
          <a:stretch/>
        </p:blipFill>
        <p:spPr>
          <a:xfrm>
            <a:off x="1295400" y="2362200"/>
            <a:ext cx="5943600" cy="4381500"/>
          </a:xfrm>
          <a:prstGeom prst="rect">
            <a:avLst/>
          </a:prstGeom>
          <a:noFill/>
          <a:ln>
            <a:noFill/>
          </a:ln>
        </p:spPr>
      </p:pic>
      <p:sp>
        <p:nvSpPr>
          <p:cNvPr id="571" name="Google Shape;571;p23"/>
          <p:cNvSpPr/>
          <p:nvPr/>
        </p:nvSpPr>
        <p:spPr>
          <a:xfrm>
            <a:off x="1295400" y="4038600"/>
            <a:ext cx="6400800" cy="304800"/>
          </a:xfrm>
          <a:prstGeom prst="rect">
            <a:avLst/>
          </a:prstGeom>
          <a:solidFill>
            <a:schemeClr val="l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                    A                                             B</a:t>
            </a:r>
            <a:endParaRPr/>
          </a:p>
        </p:txBody>
      </p:sp>
      <p:sp>
        <p:nvSpPr>
          <p:cNvPr id="572" name="Google Shape;572;p23"/>
          <p:cNvSpPr/>
          <p:nvPr/>
        </p:nvSpPr>
        <p:spPr>
          <a:xfrm>
            <a:off x="1295400" y="6324600"/>
            <a:ext cx="6400800" cy="304800"/>
          </a:xfrm>
          <a:prstGeom prst="rect">
            <a:avLst/>
          </a:prstGeom>
          <a:solidFill>
            <a:schemeClr val="l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                   C                                              D</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24"/>
          <p:cNvSpPr txBox="1"/>
          <p:nvPr>
            <p:ph type="title"/>
          </p:nvPr>
        </p:nvSpPr>
        <p:spPr>
          <a:xfrm>
            <a:off x="865970" y="927098"/>
            <a:ext cx="6826891" cy="70986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200"/>
              <a:buFont typeface="Century Gothic"/>
              <a:buNone/>
            </a:pPr>
            <a:r>
              <a:rPr lang="en-US" sz="3200"/>
              <a:t>Which frequency is lowest</a:t>
            </a:r>
            <a:r>
              <a:rPr lang="en-US"/>
              <a:t>? </a:t>
            </a:r>
            <a:br>
              <a:rPr lang="en-US"/>
            </a:br>
            <a:r>
              <a:rPr lang="en-US" sz="2400"/>
              <a:t>(each take place in 1 second)</a:t>
            </a:r>
            <a:endParaRPr/>
          </a:p>
        </p:txBody>
      </p:sp>
      <p:pic>
        <p:nvPicPr>
          <p:cNvPr id="578" name="Google Shape;578;p24"/>
          <p:cNvPicPr preferRelativeResize="0"/>
          <p:nvPr/>
        </p:nvPicPr>
        <p:blipFill rotWithShape="1">
          <a:blip r:embed="rId3">
            <a:alphaModFix/>
          </a:blip>
          <a:srcRect b="0" l="0" r="0" t="0"/>
          <a:stretch/>
        </p:blipFill>
        <p:spPr>
          <a:xfrm>
            <a:off x="1065212" y="2247900"/>
            <a:ext cx="5943600" cy="4381500"/>
          </a:xfrm>
          <a:prstGeom prst="rect">
            <a:avLst/>
          </a:prstGeom>
          <a:noFill/>
          <a:ln>
            <a:noFill/>
          </a:ln>
        </p:spPr>
      </p:pic>
      <p:sp>
        <p:nvSpPr>
          <p:cNvPr id="579" name="Google Shape;579;p24"/>
          <p:cNvSpPr/>
          <p:nvPr/>
        </p:nvSpPr>
        <p:spPr>
          <a:xfrm>
            <a:off x="1295400" y="4038600"/>
            <a:ext cx="6400800" cy="304800"/>
          </a:xfrm>
          <a:prstGeom prst="rect">
            <a:avLst/>
          </a:prstGeom>
          <a:solidFill>
            <a:schemeClr val="l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                    A                                             B</a:t>
            </a:r>
            <a:endParaRPr/>
          </a:p>
        </p:txBody>
      </p:sp>
      <p:sp>
        <p:nvSpPr>
          <p:cNvPr id="580" name="Google Shape;580;p24"/>
          <p:cNvSpPr/>
          <p:nvPr/>
        </p:nvSpPr>
        <p:spPr>
          <a:xfrm>
            <a:off x="1295400" y="6324600"/>
            <a:ext cx="6400800" cy="304800"/>
          </a:xfrm>
          <a:prstGeom prst="rect">
            <a:avLst/>
          </a:prstGeom>
          <a:solidFill>
            <a:schemeClr val="l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                   C                                              D</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25"/>
          <p:cNvSpPr txBox="1"/>
          <p:nvPr>
            <p:ph type="title"/>
          </p:nvPr>
        </p:nvSpPr>
        <p:spPr>
          <a:xfrm>
            <a:off x="866440" y="927099"/>
            <a:ext cx="6345260" cy="70986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200"/>
              <a:buFont typeface="Century Gothic"/>
              <a:buNone/>
            </a:pPr>
            <a:r>
              <a:rPr lang="en-US"/>
              <a:t>The “Bigness” Parameters</a:t>
            </a:r>
            <a:endParaRPr/>
          </a:p>
        </p:txBody>
      </p:sp>
      <p:sp>
        <p:nvSpPr>
          <p:cNvPr id="586" name="Google Shape;586;p25"/>
          <p:cNvSpPr txBox="1"/>
          <p:nvPr>
            <p:ph idx="1" type="body"/>
          </p:nvPr>
        </p:nvSpPr>
        <p:spPr>
          <a:xfrm>
            <a:off x="866440" y="2489200"/>
            <a:ext cx="7820360" cy="353060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SzPct val="80000"/>
              <a:buChar char="►"/>
            </a:pPr>
            <a:r>
              <a:rPr lang="en-US" sz="3200"/>
              <a:t>Tell us how big or how strong a wave is </a:t>
            </a:r>
            <a:endParaRPr/>
          </a:p>
          <a:p>
            <a:pPr indent="0" lvl="0" marL="0" rtl="0" algn="l">
              <a:spcBef>
                <a:spcPts val="1000"/>
              </a:spcBef>
              <a:spcAft>
                <a:spcPts val="0"/>
              </a:spcAft>
              <a:buSzPct val="80000"/>
              <a:buNone/>
            </a:pPr>
            <a:r>
              <a:t/>
            </a:r>
            <a:endParaRPr sz="3200"/>
          </a:p>
          <a:p>
            <a:pPr indent="-283464" lvl="1" marL="685800" rtl="0" algn="l">
              <a:spcBef>
                <a:spcPts val="1000"/>
              </a:spcBef>
              <a:spcAft>
                <a:spcPts val="0"/>
              </a:spcAft>
              <a:buSzPct val="80000"/>
              <a:buChar char="►"/>
            </a:pPr>
            <a:r>
              <a:rPr lang="en-US" sz="2800"/>
              <a:t>Amplitude</a:t>
            </a:r>
            <a:endParaRPr/>
          </a:p>
          <a:p>
            <a:pPr indent="-283464" lvl="1" marL="685800" rtl="0" algn="l">
              <a:spcBef>
                <a:spcPts val="1000"/>
              </a:spcBef>
              <a:spcAft>
                <a:spcPts val="0"/>
              </a:spcAft>
              <a:buSzPct val="80000"/>
              <a:buChar char="►"/>
            </a:pPr>
            <a:r>
              <a:rPr lang="en-US" sz="2800"/>
              <a:t>Power</a:t>
            </a:r>
            <a:endParaRPr/>
          </a:p>
          <a:p>
            <a:pPr indent="-283464" lvl="1" marL="685800" rtl="0" algn="l">
              <a:spcBef>
                <a:spcPts val="1000"/>
              </a:spcBef>
              <a:spcAft>
                <a:spcPts val="0"/>
              </a:spcAft>
              <a:buSzPct val="80000"/>
              <a:buChar char="►"/>
            </a:pPr>
            <a:r>
              <a:rPr lang="en-US" sz="2800"/>
              <a:t>Intensity</a:t>
            </a:r>
            <a:endParaRPr/>
          </a:p>
          <a:p>
            <a:pPr indent="-283464" lvl="1" marL="685800" rtl="0" algn="l">
              <a:spcBef>
                <a:spcPts val="1000"/>
              </a:spcBef>
              <a:spcAft>
                <a:spcPts val="0"/>
              </a:spcAft>
              <a:buSzPct val="80000"/>
              <a:buFont typeface="Century Gothic"/>
              <a:buNone/>
            </a:pPr>
            <a:r>
              <a:t/>
            </a:r>
            <a:endParaRPr/>
          </a:p>
        </p:txBody>
      </p:sp>
      <p:sp>
        <p:nvSpPr>
          <p:cNvPr id="587" name="Google Shape;587;p25"/>
          <p:cNvSpPr txBox="1"/>
          <p:nvPr>
            <p:ph idx="2" type="body"/>
          </p:nvPr>
        </p:nvSpPr>
        <p:spPr>
          <a:xfrm>
            <a:off x="4776439" y="3478347"/>
            <a:ext cx="2867361" cy="2362203"/>
          </a:xfrm>
          <a:prstGeom prst="rect">
            <a:avLst/>
          </a:prstGeom>
          <a:noFill/>
          <a:ln>
            <a:noFill/>
          </a:ln>
        </p:spPr>
        <p:txBody>
          <a:bodyPr anchorCtr="0" anchor="t" bIns="45700" lIns="91425" spcFirstLastPara="1" rIns="91425" wrap="square" tIns="45700">
            <a:normAutofit fontScale="92500" lnSpcReduction="10000"/>
          </a:bodyPr>
          <a:lstStyle/>
          <a:p>
            <a:pPr indent="-283464" lvl="1" marL="685800" rtl="0" algn="l">
              <a:spcBef>
                <a:spcPts val="0"/>
              </a:spcBef>
              <a:spcAft>
                <a:spcPts val="0"/>
              </a:spcAft>
              <a:buSzPct val="80000"/>
              <a:buChar char="►"/>
            </a:pPr>
            <a:r>
              <a:rPr lang="en-US">
                <a:solidFill>
                  <a:srgbClr val="FF0000"/>
                </a:solidFill>
              </a:rPr>
              <a:t>Period</a:t>
            </a:r>
            <a:endParaRPr/>
          </a:p>
          <a:p>
            <a:pPr indent="-283464" lvl="1" marL="685800" rtl="0" algn="l">
              <a:spcBef>
                <a:spcPts val="1000"/>
              </a:spcBef>
              <a:spcAft>
                <a:spcPts val="0"/>
              </a:spcAft>
              <a:buSzPct val="80000"/>
              <a:buChar char="►"/>
            </a:pPr>
            <a:r>
              <a:rPr lang="en-US">
                <a:solidFill>
                  <a:srgbClr val="FF0000"/>
                </a:solidFill>
              </a:rPr>
              <a:t>Frequency</a:t>
            </a:r>
            <a:endParaRPr/>
          </a:p>
          <a:p>
            <a:pPr indent="-283464" lvl="1" marL="685800" rtl="0" algn="l">
              <a:spcBef>
                <a:spcPts val="1000"/>
              </a:spcBef>
              <a:spcAft>
                <a:spcPts val="0"/>
              </a:spcAft>
              <a:buSzPct val="80000"/>
              <a:buChar char="►"/>
            </a:pPr>
            <a:r>
              <a:rPr lang="en-US">
                <a:solidFill>
                  <a:srgbClr val="0070C0"/>
                </a:solidFill>
              </a:rPr>
              <a:t>Amplitude</a:t>
            </a:r>
            <a:endParaRPr/>
          </a:p>
          <a:p>
            <a:pPr indent="-283464" lvl="1" marL="685800" rtl="0" algn="l">
              <a:spcBef>
                <a:spcPts val="1000"/>
              </a:spcBef>
              <a:spcAft>
                <a:spcPts val="0"/>
              </a:spcAft>
              <a:buSzPct val="80000"/>
              <a:buChar char="►"/>
            </a:pPr>
            <a:r>
              <a:rPr lang="en-US">
                <a:solidFill>
                  <a:srgbClr val="0070C0"/>
                </a:solidFill>
              </a:rPr>
              <a:t>Power</a:t>
            </a:r>
            <a:endParaRPr/>
          </a:p>
          <a:p>
            <a:pPr indent="-283464" lvl="1" marL="685800" rtl="0" algn="l">
              <a:spcBef>
                <a:spcPts val="1000"/>
              </a:spcBef>
              <a:spcAft>
                <a:spcPts val="0"/>
              </a:spcAft>
              <a:buSzPct val="80000"/>
              <a:buChar char="►"/>
            </a:pPr>
            <a:r>
              <a:rPr lang="en-US">
                <a:solidFill>
                  <a:srgbClr val="0070C0"/>
                </a:solidFill>
              </a:rPr>
              <a:t>Intensity</a:t>
            </a:r>
            <a:endParaRPr/>
          </a:p>
          <a:p>
            <a:pPr indent="-283464" lvl="1" marL="685800" rtl="0" algn="l">
              <a:spcBef>
                <a:spcPts val="1000"/>
              </a:spcBef>
              <a:spcAft>
                <a:spcPts val="0"/>
              </a:spcAft>
              <a:buSzPct val="80000"/>
              <a:buChar char="►"/>
            </a:pPr>
            <a:r>
              <a:rPr lang="en-US">
                <a:solidFill>
                  <a:srgbClr val="00B050"/>
                </a:solidFill>
              </a:rPr>
              <a:t>Wavelength</a:t>
            </a:r>
            <a:endParaRPr/>
          </a:p>
          <a:p>
            <a:pPr indent="-283464" lvl="1" marL="685800" rtl="0" algn="l">
              <a:spcBef>
                <a:spcPts val="1000"/>
              </a:spcBef>
              <a:spcAft>
                <a:spcPts val="0"/>
              </a:spcAft>
              <a:buSzPct val="80000"/>
              <a:buChar char="►"/>
            </a:pPr>
            <a:r>
              <a:rPr lang="en-US">
                <a:solidFill>
                  <a:srgbClr val="7030A0"/>
                </a:solidFill>
              </a:rPr>
              <a:t>Propagation speed</a:t>
            </a:r>
            <a:endParaRPr/>
          </a:p>
          <a:p>
            <a:pPr indent="-258318" lvl="0" marL="342900" rtl="0" algn="l">
              <a:spcBef>
                <a:spcPts val="1000"/>
              </a:spcBef>
              <a:spcAft>
                <a:spcPts val="0"/>
              </a:spcAft>
              <a:buSzPct val="79999"/>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26"/>
          <p:cNvSpPr txBox="1"/>
          <p:nvPr>
            <p:ph type="title"/>
          </p:nvPr>
        </p:nvSpPr>
        <p:spPr>
          <a:xfrm>
            <a:off x="865970" y="927098"/>
            <a:ext cx="6343672" cy="70986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200"/>
              <a:buFont typeface="Century Gothic"/>
              <a:buNone/>
            </a:pPr>
            <a:r>
              <a:rPr lang="en-US" sz="3200"/>
              <a:t>The “Bigness” Parameters: Amplitude</a:t>
            </a:r>
            <a:endParaRPr/>
          </a:p>
        </p:txBody>
      </p:sp>
      <p:sp>
        <p:nvSpPr>
          <p:cNvPr id="593" name="Google Shape;593;p26"/>
          <p:cNvSpPr txBox="1"/>
          <p:nvPr>
            <p:ph idx="1" type="body"/>
          </p:nvPr>
        </p:nvSpPr>
        <p:spPr>
          <a:xfrm>
            <a:off x="864382" y="2489200"/>
            <a:ext cx="6345260" cy="35306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b="1" lang="en-US"/>
              <a:t>Amplitude </a:t>
            </a:r>
            <a:r>
              <a:rPr lang="en-US"/>
              <a:t>– the difference between the </a:t>
            </a:r>
            <a:r>
              <a:rPr b="1" i="1" lang="en-US"/>
              <a:t>average</a:t>
            </a:r>
            <a:r>
              <a:rPr i="1" lang="en-US"/>
              <a:t> </a:t>
            </a:r>
            <a:r>
              <a:rPr lang="en-US"/>
              <a:t>value and the </a:t>
            </a:r>
            <a:r>
              <a:rPr lang="en-US">
                <a:solidFill>
                  <a:srgbClr val="A824A4"/>
                </a:solidFill>
              </a:rPr>
              <a:t>maximum</a:t>
            </a:r>
            <a:r>
              <a:rPr lang="en-US"/>
              <a:t> or </a:t>
            </a:r>
            <a:r>
              <a:rPr lang="en-US">
                <a:solidFill>
                  <a:srgbClr val="A824A4"/>
                </a:solidFill>
              </a:rPr>
              <a:t>minimum</a:t>
            </a:r>
            <a:r>
              <a:rPr lang="en-US"/>
              <a:t> value of an acoustic variable</a:t>
            </a:r>
            <a:endParaRPr/>
          </a:p>
          <a:p>
            <a:pPr indent="-342900" lvl="0" marL="342900" rtl="0" algn="l">
              <a:spcBef>
                <a:spcPts val="1000"/>
              </a:spcBef>
              <a:spcAft>
                <a:spcPts val="0"/>
              </a:spcAft>
              <a:buSzPts val="1440"/>
              <a:buChar char="►"/>
            </a:pPr>
            <a:r>
              <a:rPr lang="en-US"/>
              <a:t>The “bigness” or height of a wave</a:t>
            </a:r>
            <a:endParaRPr/>
          </a:p>
          <a:p>
            <a:pPr indent="-251459" lvl="0" marL="342900" rtl="0" algn="l">
              <a:spcBef>
                <a:spcPts val="1000"/>
              </a:spcBef>
              <a:spcAft>
                <a:spcPts val="0"/>
              </a:spcAft>
              <a:buSzPts val="1440"/>
              <a:buNone/>
            </a:pPr>
            <a:r>
              <a:t/>
            </a:r>
            <a:endParaRPr/>
          </a:p>
        </p:txBody>
      </p:sp>
      <p:pic>
        <p:nvPicPr>
          <p:cNvPr id="594" name="Google Shape;594;p26"/>
          <p:cNvPicPr preferRelativeResize="0"/>
          <p:nvPr/>
        </p:nvPicPr>
        <p:blipFill rotWithShape="1">
          <a:blip r:embed="rId3">
            <a:alphaModFix/>
          </a:blip>
          <a:srcRect b="0" l="0" r="0" t="0"/>
          <a:stretch/>
        </p:blipFill>
        <p:spPr>
          <a:xfrm>
            <a:off x="2133600" y="3810000"/>
            <a:ext cx="4876800" cy="2899342"/>
          </a:xfrm>
          <a:prstGeom prst="rect">
            <a:avLst/>
          </a:prstGeom>
          <a:noFill/>
          <a:ln>
            <a:noFill/>
          </a:ln>
        </p:spPr>
      </p:pic>
      <p:sp>
        <p:nvSpPr>
          <p:cNvPr id="595" name="Google Shape;595;p26"/>
          <p:cNvSpPr txBox="1"/>
          <p:nvPr/>
        </p:nvSpPr>
        <p:spPr>
          <a:xfrm>
            <a:off x="1928421" y="4085223"/>
            <a:ext cx="152400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1600" u="none" cap="none" strike="noStrike">
                <a:solidFill>
                  <a:srgbClr val="A824A4"/>
                </a:solidFill>
                <a:latin typeface="Century Gothic"/>
                <a:ea typeface="Century Gothic"/>
                <a:cs typeface="Century Gothic"/>
                <a:sym typeface="Century Gothic"/>
              </a:rPr>
              <a:t>Max value</a:t>
            </a:r>
            <a:endParaRPr/>
          </a:p>
        </p:txBody>
      </p:sp>
      <p:sp>
        <p:nvSpPr>
          <p:cNvPr id="596" name="Google Shape;596;p26"/>
          <p:cNvSpPr txBox="1"/>
          <p:nvPr/>
        </p:nvSpPr>
        <p:spPr>
          <a:xfrm>
            <a:off x="6485742" y="5995239"/>
            <a:ext cx="14478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rgbClr val="A824A4"/>
                </a:solidFill>
                <a:latin typeface="Century Gothic"/>
                <a:ea typeface="Century Gothic"/>
                <a:cs typeface="Century Gothic"/>
                <a:sym typeface="Century Gothic"/>
              </a:rPr>
              <a:t>Min value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27"/>
          <p:cNvSpPr txBox="1"/>
          <p:nvPr>
            <p:ph type="title"/>
          </p:nvPr>
        </p:nvSpPr>
        <p:spPr>
          <a:xfrm>
            <a:off x="865970" y="927098"/>
            <a:ext cx="6343672" cy="70986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200"/>
              <a:buFont typeface="Century Gothic"/>
              <a:buNone/>
            </a:pPr>
            <a:r>
              <a:rPr lang="en-US"/>
              <a:t>Amplitude</a:t>
            </a:r>
            <a:endParaRPr/>
          </a:p>
        </p:txBody>
      </p:sp>
      <p:sp>
        <p:nvSpPr>
          <p:cNvPr id="602" name="Google Shape;602;p27"/>
          <p:cNvSpPr txBox="1"/>
          <p:nvPr>
            <p:ph idx="1" type="body"/>
          </p:nvPr>
        </p:nvSpPr>
        <p:spPr>
          <a:xfrm>
            <a:off x="864382" y="2489200"/>
            <a:ext cx="6345260" cy="39116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Units are those of the acoustic variables </a:t>
            </a:r>
            <a:endParaRPr/>
          </a:p>
          <a:p>
            <a:pPr indent="-283209" lvl="1" marL="685800" rtl="0" algn="l">
              <a:spcBef>
                <a:spcPts val="1000"/>
              </a:spcBef>
              <a:spcAft>
                <a:spcPts val="0"/>
              </a:spcAft>
              <a:buSzPts val="1280"/>
              <a:buChar char="►"/>
            </a:pPr>
            <a:r>
              <a:rPr lang="en-US"/>
              <a:t>pressure – Pascals (Pa) </a:t>
            </a:r>
            <a:endParaRPr/>
          </a:p>
          <a:p>
            <a:pPr indent="-283209" lvl="1" marL="685800" rtl="0" algn="l">
              <a:spcBef>
                <a:spcPts val="1000"/>
              </a:spcBef>
              <a:spcAft>
                <a:spcPts val="0"/>
              </a:spcAft>
              <a:buSzPts val="1280"/>
              <a:buChar char="►"/>
            </a:pPr>
            <a:r>
              <a:rPr lang="en-US"/>
              <a:t>density – kg/cm³, </a:t>
            </a:r>
            <a:endParaRPr/>
          </a:p>
          <a:p>
            <a:pPr indent="-283209" lvl="1" marL="685800" rtl="0" algn="l">
              <a:spcBef>
                <a:spcPts val="1000"/>
              </a:spcBef>
              <a:spcAft>
                <a:spcPts val="0"/>
              </a:spcAft>
              <a:buSzPts val="1280"/>
              <a:buChar char="►"/>
            </a:pPr>
            <a:r>
              <a:rPr lang="en-US"/>
              <a:t>particle motion – ft, in, cm, mm </a:t>
            </a:r>
            <a:endParaRPr/>
          </a:p>
          <a:p>
            <a:pPr indent="-283209" lvl="1" marL="685800" rtl="0" algn="l">
              <a:spcBef>
                <a:spcPts val="1000"/>
              </a:spcBef>
              <a:spcAft>
                <a:spcPts val="0"/>
              </a:spcAft>
              <a:buSzPts val="1280"/>
              <a:buChar char="►"/>
            </a:pPr>
            <a:r>
              <a:rPr lang="en-US"/>
              <a:t>Also expressed in decibels (dB)</a:t>
            </a:r>
            <a:endParaRPr/>
          </a:p>
          <a:p>
            <a:pPr indent="-342900" lvl="0" marL="342900" rtl="0" algn="l">
              <a:spcBef>
                <a:spcPts val="1000"/>
              </a:spcBef>
              <a:spcAft>
                <a:spcPts val="0"/>
              </a:spcAft>
              <a:buSzPts val="1440"/>
              <a:buChar char="►"/>
            </a:pPr>
            <a:r>
              <a:rPr lang="en-US"/>
              <a:t>Typical values: 1MPa to 3 MPa (MegaPascals)</a:t>
            </a:r>
            <a:endParaRPr/>
          </a:p>
          <a:p>
            <a:pPr indent="-342900" lvl="0" marL="342900" rtl="0" algn="l">
              <a:spcBef>
                <a:spcPts val="1000"/>
              </a:spcBef>
              <a:spcAft>
                <a:spcPts val="0"/>
              </a:spcAft>
              <a:buSzPts val="1440"/>
              <a:buChar char="►"/>
            </a:pPr>
            <a:r>
              <a:rPr lang="en-US"/>
              <a:t>Determined by sound source</a:t>
            </a:r>
            <a:endParaRPr/>
          </a:p>
          <a:p>
            <a:pPr indent="-342900" lvl="0" marL="342900" rtl="0" algn="l">
              <a:spcBef>
                <a:spcPts val="1000"/>
              </a:spcBef>
              <a:spcAft>
                <a:spcPts val="0"/>
              </a:spcAft>
              <a:buSzPts val="1440"/>
              <a:buChar char="►"/>
            </a:pPr>
            <a:r>
              <a:rPr b="1" lang="en-US"/>
              <a:t>CAN </a:t>
            </a:r>
            <a:r>
              <a:rPr lang="en-US"/>
              <a:t>be changed by the sonographer</a:t>
            </a:r>
            <a:endParaRPr/>
          </a:p>
          <a:p>
            <a:pPr indent="-342900" lvl="0" marL="342900" rtl="0" algn="l">
              <a:spcBef>
                <a:spcPts val="1000"/>
              </a:spcBef>
              <a:spcAft>
                <a:spcPts val="0"/>
              </a:spcAft>
              <a:buSzPts val="1440"/>
              <a:buChar char="►"/>
            </a:pPr>
            <a:r>
              <a:rPr lang="en-US"/>
              <a:t>Amplitude decreases as sound propagates through the body</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07" name="Shape 607"/>
        <p:cNvGrpSpPr/>
        <p:nvPr/>
      </p:nvGrpSpPr>
      <p:grpSpPr>
        <a:xfrm>
          <a:off x="0" y="0"/>
          <a:ext cx="0" cy="0"/>
          <a:chOff x="0" y="0"/>
          <a:chExt cx="0" cy="0"/>
        </a:xfrm>
      </p:grpSpPr>
      <p:sp>
        <p:nvSpPr>
          <p:cNvPr id="608" name="Google Shape;608;p28"/>
          <p:cNvSpPr/>
          <p:nvPr/>
        </p:nvSpPr>
        <p:spPr>
          <a:xfrm>
            <a:off x="0" y="-1587"/>
            <a:ext cx="9144000" cy="685800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8"/>
          <p:cNvSpPr/>
          <p:nvPr/>
        </p:nvSpPr>
        <p:spPr>
          <a:xfrm rot="-5400000">
            <a:off x="3122264" y="751601"/>
            <a:ext cx="6053670" cy="5354799"/>
          </a:xfrm>
          <a:custGeom>
            <a:rect b="b" l="l" r="r" t="t"/>
            <a:pathLst>
              <a:path extrusionOk="0" h="7139732" w="6053670">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lt1"/>
          </a:solidFill>
          <a:ln>
            <a:noFill/>
          </a:ln>
        </p:spPr>
      </p:sp>
      <p:sp>
        <p:nvSpPr>
          <p:cNvPr id="610" name="Google Shape;610;p28"/>
          <p:cNvSpPr/>
          <p:nvPr/>
        </p:nvSpPr>
        <p:spPr>
          <a:xfrm>
            <a:off x="0" y="1587"/>
            <a:ext cx="9144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sp>
        <p:nvSpPr>
          <p:cNvPr id="611" name="Google Shape;611;p28"/>
          <p:cNvSpPr txBox="1"/>
          <p:nvPr>
            <p:ph type="title"/>
          </p:nvPr>
        </p:nvSpPr>
        <p:spPr>
          <a:xfrm>
            <a:off x="685800" y="973668"/>
            <a:ext cx="2530710" cy="115993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Century Gothic"/>
              <a:buNone/>
            </a:pPr>
            <a:r>
              <a:rPr lang="en-US" sz="3000">
                <a:solidFill>
                  <a:schemeClr val="lt1"/>
                </a:solidFill>
              </a:rPr>
              <a:t>Peak-to-peak Amplitude</a:t>
            </a:r>
            <a:endParaRPr/>
          </a:p>
        </p:txBody>
      </p:sp>
      <p:pic>
        <p:nvPicPr>
          <p:cNvPr id="612" name="Google Shape;612;p28"/>
          <p:cNvPicPr preferRelativeResize="0"/>
          <p:nvPr/>
        </p:nvPicPr>
        <p:blipFill rotWithShape="1">
          <a:blip r:embed="rId4">
            <a:alphaModFix/>
          </a:blip>
          <a:srcRect b="2" l="15118" r="16409" t="0"/>
          <a:stretch/>
        </p:blipFill>
        <p:spPr>
          <a:xfrm>
            <a:off x="3895955" y="803751"/>
            <a:ext cx="4793650" cy="5250498"/>
          </a:xfrm>
          <a:prstGeom prst="rect">
            <a:avLst/>
          </a:prstGeom>
          <a:noFill/>
          <a:ln>
            <a:noFill/>
          </a:ln>
        </p:spPr>
      </p:pic>
      <p:sp>
        <p:nvSpPr>
          <p:cNvPr id="613" name="Google Shape;613;p28"/>
          <p:cNvSpPr/>
          <p:nvPr/>
        </p:nvSpPr>
        <p:spPr>
          <a:xfrm>
            <a:off x="7828359" y="0"/>
            <a:ext cx="51435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8"/>
          <p:cNvSpPr/>
          <p:nvPr/>
        </p:nvSpPr>
        <p:spPr>
          <a:xfrm>
            <a:off x="0" y="2667000"/>
            <a:ext cx="314325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8"/>
          <p:cNvSpPr/>
          <p:nvPr/>
        </p:nvSpPr>
        <p:spPr>
          <a:xfrm>
            <a:off x="0" y="2895600"/>
            <a:ext cx="177165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8"/>
          <p:cNvSpPr txBox="1"/>
          <p:nvPr>
            <p:ph idx="1" type="body"/>
          </p:nvPr>
        </p:nvSpPr>
        <p:spPr>
          <a:xfrm>
            <a:off x="533400" y="2120900"/>
            <a:ext cx="2683110" cy="3898900"/>
          </a:xfrm>
          <a:prstGeom prst="rect">
            <a:avLst/>
          </a:prstGeom>
          <a:noFill/>
          <a:ln>
            <a:noFill/>
          </a:ln>
        </p:spPr>
        <p:txBody>
          <a:bodyPr anchorCtr="0" anchor="t" bIns="45700" lIns="91425" spcFirstLastPara="1" rIns="91425" wrap="square" tIns="45700">
            <a:normAutofit/>
          </a:bodyPr>
          <a:lstStyle/>
          <a:p>
            <a:pPr indent="-241300" lvl="0" marL="342900" rtl="0" algn="l">
              <a:spcBef>
                <a:spcPts val="0"/>
              </a:spcBef>
              <a:spcAft>
                <a:spcPts val="0"/>
              </a:spcAft>
              <a:buSzPts val="1600"/>
              <a:buNone/>
            </a:pPr>
            <a:r>
              <a:t/>
            </a:r>
            <a:endParaRPr sz="2000">
              <a:solidFill>
                <a:schemeClr val="lt1"/>
              </a:solidFill>
            </a:endParaRPr>
          </a:p>
          <a:p>
            <a:pPr indent="-342900" lvl="0" marL="342900" rtl="0" algn="l">
              <a:spcBef>
                <a:spcPts val="1000"/>
              </a:spcBef>
              <a:spcAft>
                <a:spcPts val="0"/>
              </a:spcAft>
              <a:buSzPts val="1600"/>
              <a:buChar char="►"/>
            </a:pPr>
            <a:r>
              <a:rPr lang="en-US" sz="2000">
                <a:solidFill>
                  <a:schemeClr val="lt1"/>
                </a:solidFill>
              </a:rPr>
              <a:t>the difference between the minimum amplitude and the maximum amplitude</a:t>
            </a:r>
            <a:endParaRPr/>
          </a:p>
        </p:txBody>
      </p:sp>
      <p:sp>
        <p:nvSpPr>
          <p:cNvPr id="617" name="Google Shape;617;p28"/>
          <p:cNvSpPr/>
          <p:nvPr/>
        </p:nvSpPr>
        <p:spPr>
          <a:xfrm rot="-5677511">
            <a:off x="1942938" y="1881194"/>
            <a:ext cx="3299407" cy="330693"/>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29"/>
          <p:cNvSpPr txBox="1"/>
          <p:nvPr>
            <p:ph type="title"/>
          </p:nvPr>
        </p:nvSpPr>
        <p:spPr>
          <a:xfrm>
            <a:off x="865970" y="927098"/>
            <a:ext cx="6343672" cy="70986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200"/>
              <a:buFont typeface="Century Gothic"/>
              <a:buNone/>
            </a:pPr>
            <a:r>
              <a:rPr lang="en-US" sz="3200"/>
              <a:t>The “Bigness” Parameters – Power</a:t>
            </a:r>
            <a:endParaRPr/>
          </a:p>
        </p:txBody>
      </p:sp>
      <p:sp>
        <p:nvSpPr>
          <p:cNvPr id="624" name="Google Shape;624;p29"/>
          <p:cNvSpPr txBox="1"/>
          <p:nvPr>
            <p:ph idx="1" type="body"/>
          </p:nvPr>
        </p:nvSpPr>
        <p:spPr>
          <a:xfrm>
            <a:off x="864382" y="2489200"/>
            <a:ext cx="6345260" cy="35306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b="1" lang="en-US"/>
              <a:t>Power</a:t>
            </a:r>
            <a:r>
              <a:rPr lang="en-US"/>
              <a:t>-the rate of energy transfer</a:t>
            </a:r>
            <a:endParaRPr/>
          </a:p>
          <a:p>
            <a:pPr indent="-342900" lvl="0" marL="342900" rtl="0" algn="l">
              <a:spcBef>
                <a:spcPts val="1000"/>
              </a:spcBef>
              <a:spcAft>
                <a:spcPts val="0"/>
              </a:spcAft>
              <a:buSzPts val="1440"/>
              <a:buChar char="►"/>
            </a:pPr>
            <a:r>
              <a:rPr lang="en-US"/>
              <a:t>Units are </a:t>
            </a:r>
            <a:r>
              <a:rPr b="1" lang="en-US"/>
              <a:t>watts</a:t>
            </a:r>
            <a:r>
              <a:rPr lang="en-US"/>
              <a:t> (W)</a:t>
            </a:r>
            <a:endParaRPr/>
          </a:p>
          <a:p>
            <a:pPr indent="-342900" lvl="0" marL="342900" rtl="0" algn="l">
              <a:spcBef>
                <a:spcPts val="1000"/>
              </a:spcBef>
              <a:spcAft>
                <a:spcPts val="0"/>
              </a:spcAft>
              <a:buSzPts val="1440"/>
              <a:buChar char="►"/>
            </a:pPr>
            <a:r>
              <a:rPr lang="en-US"/>
              <a:t>Typical values: 0.004 – 0.09 watts (4-90milliwatts)  </a:t>
            </a:r>
            <a:endParaRPr/>
          </a:p>
          <a:p>
            <a:pPr indent="-342900" lvl="0" marL="342900" rtl="0" algn="l">
              <a:spcBef>
                <a:spcPts val="1000"/>
              </a:spcBef>
              <a:spcAft>
                <a:spcPts val="0"/>
              </a:spcAft>
              <a:buSzPts val="1440"/>
              <a:buChar char="►"/>
            </a:pPr>
            <a:r>
              <a:rPr lang="en-US"/>
              <a:t>Determined by the </a:t>
            </a:r>
            <a:r>
              <a:rPr b="1" lang="en-US"/>
              <a:t>sound source</a:t>
            </a:r>
            <a:endParaRPr/>
          </a:p>
          <a:p>
            <a:pPr indent="-342900" lvl="0" marL="342900" rtl="0" algn="l">
              <a:spcBef>
                <a:spcPts val="1000"/>
              </a:spcBef>
              <a:spcAft>
                <a:spcPts val="0"/>
              </a:spcAft>
              <a:buSzPts val="1440"/>
              <a:buChar char="►"/>
            </a:pPr>
            <a:r>
              <a:rPr b="1" lang="en-US"/>
              <a:t>CAN </a:t>
            </a:r>
            <a:r>
              <a:rPr lang="en-US"/>
              <a:t>be changed by the sonographer</a:t>
            </a:r>
            <a:endParaRPr/>
          </a:p>
          <a:p>
            <a:pPr indent="0" lvl="0" marL="0" rtl="0" algn="l">
              <a:spcBef>
                <a:spcPts val="1000"/>
              </a:spcBef>
              <a:spcAft>
                <a:spcPts val="0"/>
              </a:spcAft>
              <a:buSzPts val="1440"/>
              <a:buNone/>
            </a:pPr>
            <a:r>
              <a:t/>
            </a:r>
            <a:endParaRPr/>
          </a:p>
          <a:p>
            <a:pPr indent="0" lvl="0" marL="0" rtl="0" algn="l">
              <a:spcBef>
                <a:spcPts val="1000"/>
              </a:spcBef>
              <a:spcAft>
                <a:spcPts val="0"/>
              </a:spcAft>
              <a:buSzPts val="1440"/>
              <a:buNone/>
            </a:pPr>
            <a:r>
              <a:rPr b="1" lang="en-US"/>
              <a:t>Power decreases as sound propagates through the body…</a:t>
            </a:r>
            <a:r>
              <a:rPr lang="en-US" sz="1600"/>
              <a:t>that is why it may need amplification</a:t>
            </a:r>
            <a:r>
              <a:rPr b="1" lang="en-US"/>
              <a:t>…</a:t>
            </a:r>
            <a:endParaRPr/>
          </a:p>
          <a:p>
            <a:pPr indent="0" lvl="0" marL="0" rtl="0" algn="l">
              <a:spcBef>
                <a:spcPts val="1000"/>
              </a:spcBef>
              <a:spcAft>
                <a:spcPts val="0"/>
              </a:spcAft>
              <a:buSzPts val="1440"/>
              <a:buNone/>
            </a:pPr>
            <a:r>
              <a:t/>
            </a:r>
            <a:endParaRPr b="1"/>
          </a:p>
          <a:p>
            <a:pPr indent="-251459" lvl="0" marL="342900" rtl="0" algn="l">
              <a:spcBef>
                <a:spcPts val="1000"/>
              </a:spcBef>
              <a:spcAft>
                <a:spcPts val="0"/>
              </a:spcAft>
              <a:buSzPts val="1440"/>
              <a:buNone/>
            </a:pPr>
            <a:r>
              <a:t/>
            </a:r>
            <a:endParaRPr/>
          </a:p>
          <a:p>
            <a:pPr indent="-342900" lvl="0" marL="342900" rtl="0" algn="l">
              <a:spcBef>
                <a:spcPts val="1000"/>
              </a:spcBef>
              <a:spcAft>
                <a:spcPts val="0"/>
              </a:spcAft>
              <a:buSzPts val="1440"/>
              <a:buFont typeface="Noto Sans Symbols"/>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
          <p:cNvSpPr txBox="1"/>
          <p:nvPr>
            <p:ph type="title"/>
          </p:nvPr>
        </p:nvSpPr>
        <p:spPr>
          <a:xfrm>
            <a:off x="865970" y="927098"/>
            <a:ext cx="6906430" cy="70986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200"/>
              <a:buFont typeface="Century Gothic"/>
              <a:buNone/>
            </a:pPr>
            <a:r>
              <a:rPr lang="en-US" sz="3200">
                <a:solidFill>
                  <a:schemeClr val="lt1"/>
                </a:solidFill>
              </a:rPr>
              <a:t>Describing Sound Waves with… </a:t>
            </a:r>
            <a:br>
              <a:rPr lang="en-US" sz="3200">
                <a:solidFill>
                  <a:schemeClr val="lt1"/>
                </a:solidFill>
              </a:rPr>
            </a:br>
            <a:endParaRPr/>
          </a:p>
        </p:txBody>
      </p:sp>
      <p:sp>
        <p:nvSpPr>
          <p:cNvPr id="318" name="Google Shape;318;p3"/>
          <p:cNvSpPr txBox="1"/>
          <p:nvPr>
            <p:ph idx="1" type="body"/>
          </p:nvPr>
        </p:nvSpPr>
        <p:spPr>
          <a:xfrm>
            <a:off x="864382" y="2489200"/>
            <a:ext cx="6345260" cy="353060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SzPts val="1440"/>
              <a:buChar char="►"/>
            </a:pPr>
            <a:r>
              <a:rPr b="1" lang="en-US" sz="1800">
                <a:solidFill>
                  <a:srgbClr val="70186D"/>
                </a:solidFill>
              </a:rPr>
              <a:t>Acoustic Parameters </a:t>
            </a:r>
            <a:r>
              <a:rPr lang="en-US"/>
              <a:t>describe features of a sound wave.  The values of seven parameters are required to completely characterize a continuous sound wave.</a:t>
            </a:r>
            <a:endParaRPr/>
          </a:p>
          <a:p>
            <a:pPr indent="-283463" lvl="1" marL="685800" rtl="0" algn="l">
              <a:spcBef>
                <a:spcPts val="1000"/>
              </a:spcBef>
              <a:spcAft>
                <a:spcPts val="0"/>
              </a:spcAft>
              <a:buSzPts val="1280"/>
              <a:buChar char="►"/>
            </a:pPr>
            <a:r>
              <a:rPr lang="en-US">
                <a:solidFill>
                  <a:srgbClr val="FF0000"/>
                </a:solidFill>
              </a:rPr>
              <a:t>Period</a:t>
            </a:r>
            <a:endParaRPr/>
          </a:p>
          <a:p>
            <a:pPr indent="-283463" lvl="1" marL="685800" rtl="0" algn="l">
              <a:spcBef>
                <a:spcPts val="1000"/>
              </a:spcBef>
              <a:spcAft>
                <a:spcPts val="0"/>
              </a:spcAft>
              <a:buSzPts val="1280"/>
              <a:buChar char="►"/>
            </a:pPr>
            <a:r>
              <a:rPr lang="en-US">
                <a:solidFill>
                  <a:srgbClr val="FF0000"/>
                </a:solidFill>
              </a:rPr>
              <a:t>Frequency</a:t>
            </a:r>
            <a:endParaRPr/>
          </a:p>
          <a:p>
            <a:pPr indent="-283463" lvl="1" marL="685800" rtl="0" algn="l">
              <a:spcBef>
                <a:spcPts val="1000"/>
              </a:spcBef>
              <a:spcAft>
                <a:spcPts val="0"/>
              </a:spcAft>
              <a:buSzPts val="1280"/>
              <a:buChar char="►"/>
            </a:pPr>
            <a:r>
              <a:rPr lang="en-US">
                <a:solidFill>
                  <a:srgbClr val="0070C0"/>
                </a:solidFill>
              </a:rPr>
              <a:t>Amplitude</a:t>
            </a:r>
            <a:endParaRPr/>
          </a:p>
          <a:p>
            <a:pPr indent="-283463" lvl="1" marL="685800" rtl="0" algn="l">
              <a:spcBef>
                <a:spcPts val="1000"/>
              </a:spcBef>
              <a:spcAft>
                <a:spcPts val="0"/>
              </a:spcAft>
              <a:buSzPts val="1280"/>
              <a:buChar char="►"/>
            </a:pPr>
            <a:r>
              <a:rPr lang="en-US">
                <a:solidFill>
                  <a:srgbClr val="0070C0"/>
                </a:solidFill>
              </a:rPr>
              <a:t>Power</a:t>
            </a:r>
            <a:endParaRPr/>
          </a:p>
          <a:p>
            <a:pPr indent="-283463" lvl="1" marL="685800" rtl="0" algn="l">
              <a:spcBef>
                <a:spcPts val="1000"/>
              </a:spcBef>
              <a:spcAft>
                <a:spcPts val="0"/>
              </a:spcAft>
              <a:buSzPts val="1280"/>
              <a:buChar char="►"/>
            </a:pPr>
            <a:r>
              <a:rPr lang="en-US">
                <a:solidFill>
                  <a:srgbClr val="0070C0"/>
                </a:solidFill>
              </a:rPr>
              <a:t>Intensity</a:t>
            </a:r>
            <a:endParaRPr/>
          </a:p>
          <a:p>
            <a:pPr indent="-283463" lvl="1" marL="685800" rtl="0" algn="l">
              <a:spcBef>
                <a:spcPts val="1000"/>
              </a:spcBef>
              <a:spcAft>
                <a:spcPts val="0"/>
              </a:spcAft>
              <a:buSzPts val="1280"/>
              <a:buChar char="►"/>
            </a:pPr>
            <a:r>
              <a:rPr lang="en-US">
                <a:solidFill>
                  <a:srgbClr val="00B050"/>
                </a:solidFill>
              </a:rPr>
              <a:t>Wavelength</a:t>
            </a:r>
            <a:endParaRPr/>
          </a:p>
          <a:p>
            <a:pPr indent="-283463" lvl="1" marL="685800" rtl="0" algn="l">
              <a:spcBef>
                <a:spcPts val="1000"/>
              </a:spcBef>
              <a:spcAft>
                <a:spcPts val="0"/>
              </a:spcAft>
              <a:buSzPts val="1280"/>
              <a:buChar char="►"/>
            </a:pPr>
            <a:r>
              <a:rPr lang="en-US">
                <a:solidFill>
                  <a:srgbClr val="7030A0"/>
                </a:solidFill>
              </a:rPr>
              <a:t>Propagation speed</a:t>
            </a:r>
            <a:endParaRPr/>
          </a:p>
          <a:p>
            <a:pPr indent="-251459" lvl="0" marL="342900" rtl="0" algn="l">
              <a:spcBef>
                <a:spcPts val="1000"/>
              </a:spcBef>
              <a:spcAft>
                <a:spcPts val="0"/>
              </a:spcAft>
              <a:buSzPts val="144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30"/>
          <p:cNvSpPr txBox="1"/>
          <p:nvPr>
            <p:ph type="title"/>
          </p:nvPr>
        </p:nvSpPr>
        <p:spPr>
          <a:xfrm>
            <a:off x="865970" y="927098"/>
            <a:ext cx="7516030" cy="70986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200"/>
              <a:buFont typeface="Century Gothic"/>
              <a:buNone/>
            </a:pPr>
            <a:r>
              <a:rPr lang="en-US"/>
              <a:t>Relationship of Power &amp; Amplitude</a:t>
            </a:r>
            <a:endParaRPr/>
          </a:p>
        </p:txBody>
      </p:sp>
      <p:sp>
        <p:nvSpPr>
          <p:cNvPr id="630" name="Google Shape;630;p30"/>
          <p:cNvSpPr txBox="1"/>
          <p:nvPr>
            <p:ph idx="1" type="body"/>
          </p:nvPr>
        </p:nvSpPr>
        <p:spPr>
          <a:xfrm>
            <a:off x="864382" y="2489200"/>
            <a:ext cx="7670018" cy="35306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Power is proportional to the amplitude of the wave squared</a:t>
            </a:r>
            <a:endParaRPr/>
          </a:p>
          <a:p>
            <a:pPr indent="-342900" lvl="0" marL="342900" rtl="0" algn="l">
              <a:spcBef>
                <a:spcPts val="1000"/>
              </a:spcBef>
              <a:spcAft>
                <a:spcPts val="0"/>
              </a:spcAft>
              <a:buSzPts val="1440"/>
              <a:buChar char="►"/>
            </a:pPr>
            <a:r>
              <a:rPr lang="en-US"/>
              <a:t>Power ∝ amplitude</a:t>
            </a:r>
            <a:r>
              <a:rPr baseline="30000" lang="en-US"/>
              <a:t>2</a:t>
            </a:r>
            <a:r>
              <a:rPr lang="en-US"/>
              <a:t>             P ∝ A</a:t>
            </a:r>
            <a:r>
              <a:rPr baseline="30000" lang="en-US"/>
              <a:t>2</a:t>
            </a:r>
            <a:endParaRPr/>
          </a:p>
          <a:p>
            <a:pPr indent="-342900" lvl="0" marL="342900" rtl="0" algn="l">
              <a:spcBef>
                <a:spcPts val="1000"/>
              </a:spcBef>
              <a:spcAft>
                <a:spcPts val="0"/>
              </a:spcAft>
              <a:buSzPts val="1440"/>
              <a:buFont typeface="Noto Sans Symbols"/>
              <a:buNone/>
            </a:pPr>
            <a:r>
              <a:t/>
            </a:r>
            <a:endParaRPr baseline="30000"/>
          </a:p>
          <a:p>
            <a:pPr indent="-342900" lvl="0" marL="342900" rtl="0" algn="l">
              <a:spcBef>
                <a:spcPts val="1000"/>
              </a:spcBef>
              <a:spcAft>
                <a:spcPts val="0"/>
              </a:spcAft>
              <a:buSzPts val="1440"/>
              <a:buChar char="►"/>
            </a:pPr>
            <a:r>
              <a:rPr lang="en-US"/>
              <a:t>Knowing this relationship, we can determine the change in power when given an amplitude. </a:t>
            </a:r>
            <a:endParaRPr/>
          </a:p>
          <a:p>
            <a:pPr indent="-283463" lvl="1" marL="685800" rtl="0" algn="l">
              <a:spcBef>
                <a:spcPts val="1000"/>
              </a:spcBef>
              <a:spcAft>
                <a:spcPts val="0"/>
              </a:spcAft>
              <a:buSzPts val="1280"/>
              <a:buChar char="►"/>
            </a:pPr>
            <a:r>
              <a:rPr lang="en-US"/>
              <a:t>Keep in mind that this is a relationship – not an equation</a:t>
            </a:r>
            <a:endParaRPr/>
          </a:p>
          <a:p>
            <a:pPr indent="-283463" lvl="1" marL="685800" rtl="0" algn="l">
              <a:spcBef>
                <a:spcPts val="1000"/>
              </a:spcBef>
              <a:spcAft>
                <a:spcPts val="0"/>
              </a:spcAft>
              <a:buSzPts val="1280"/>
              <a:buChar char="►"/>
            </a:pPr>
            <a:r>
              <a:rPr lang="en-US"/>
              <a:t>Reference in terms of increase or decrease by a factor of…?</a:t>
            </a:r>
            <a:endParaRPr/>
          </a:p>
          <a:p>
            <a:pPr indent="-342900" lvl="0" marL="342900" rtl="0" algn="l">
              <a:spcBef>
                <a:spcPts val="1000"/>
              </a:spcBef>
              <a:spcAft>
                <a:spcPts val="0"/>
              </a:spcAft>
              <a:buSzPts val="1440"/>
              <a:buFont typeface="Noto Sans Symbols"/>
              <a:buNone/>
            </a:pPr>
            <a:r>
              <a:t/>
            </a:r>
            <a:endParaRPr baseline="300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31"/>
          <p:cNvSpPr txBox="1"/>
          <p:nvPr>
            <p:ph type="title"/>
          </p:nvPr>
        </p:nvSpPr>
        <p:spPr>
          <a:xfrm>
            <a:off x="865970" y="927098"/>
            <a:ext cx="6343672" cy="70986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200"/>
              <a:buFont typeface="Century Gothic"/>
              <a:buNone/>
            </a:pPr>
            <a:r>
              <a:rPr lang="en-US"/>
              <a:t>Example</a:t>
            </a:r>
            <a:endParaRPr/>
          </a:p>
        </p:txBody>
      </p:sp>
      <p:sp>
        <p:nvSpPr>
          <p:cNvPr id="636" name="Google Shape;636;p31"/>
          <p:cNvSpPr txBox="1"/>
          <p:nvPr>
            <p:ph idx="1" type="body"/>
          </p:nvPr>
        </p:nvSpPr>
        <p:spPr>
          <a:xfrm>
            <a:off x="864382" y="2489200"/>
            <a:ext cx="6345260" cy="35306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Font typeface="Noto Sans Symbols"/>
              <a:buNone/>
            </a:pPr>
            <a:r>
              <a:rPr b="1" lang="en-US"/>
              <a:t>A sonographer increases the amplitude of a wave by a factor of 3. How has the power changed? </a:t>
            </a:r>
            <a:endParaRPr/>
          </a:p>
          <a:p>
            <a:pPr indent="-342900" lvl="0" marL="342900" rtl="0" algn="l">
              <a:spcBef>
                <a:spcPts val="1000"/>
              </a:spcBef>
              <a:spcAft>
                <a:spcPts val="0"/>
              </a:spcAft>
              <a:buSzPts val="1440"/>
              <a:buFont typeface="Noto Sans Symbols"/>
              <a:buNone/>
            </a:pPr>
            <a:r>
              <a:rPr lang="en-US"/>
              <a:t>Remember the relationship: </a:t>
            </a:r>
            <a:endParaRPr/>
          </a:p>
          <a:p>
            <a:pPr indent="-342900" lvl="0" marL="342900" rtl="0" algn="l">
              <a:spcBef>
                <a:spcPts val="1000"/>
              </a:spcBef>
              <a:spcAft>
                <a:spcPts val="0"/>
              </a:spcAft>
              <a:buSzPts val="1440"/>
              <a:buFont typeface="Noto Sans Symbols"/>
              <a:buNone/>
            </a:pPr>
            <a:r>
              <a:rPr lang="en-US"/>
              <a:t>Power ∝ amplitude</a:t>
            </a:r>
            <a:r>
              <a:rPr baseline="30000" lang="en-US"/>
              <a:t>2</a:t>
            </a:r>
            <a:endParaRPr/>
          </a:p>
          <a:p>
            <a:pPr indent="-342900" lvl="0" marL="342900" rtl="0" algn="l">
              <a:spcBef>
                <a:spcPts val="1000"/>
              </a:spcBef>
              <a:spcAft>
                <a:spcPts val="0"/>
              </a:spcAft>
              <a:buSzPts val="1440"/>
              <a:buFont typeface="Noto Sans Symbols"/>
              <a:buNone/>
            </a:pPr>
            <a:r>
              <a:rPr lang="en-US"/>
              <a:t>Simply plug in the change in amplitude.</a:t>
            </a:r>
            <a:endParaRPr/>
          </a:p>
          <a:p>
            <a:pPr indent="-342900" lvl="0" marL="342900" rtl="0" algn="l">
              <a:spcBef>
                <a:spcPts val="1000"/>
              </a:spcBef>
              <a:spcAft>
                <a:spcPts val="0"/>
              </a:spcAft>
              <a:buSzPts val="1440"/>
              <a:buFont typeface="Noto Sans Symbols"/>
              <a:buNone/>
            </a:pPr>
            <a:r>
              <a:rPr lang="en-US"/>
              <a:t>		In this case it was increased by a factor of 3. </a:t>
            </a:r>
            <a:endParaRPr/>
          </a:p>
          <a:p>
            <a:pPr indent="-342900" lvl="0" marL="342900" rtl="0" algn="l">
              <a:spcBef>
                <a:spcPts val="1000"/>
              </a:spcBef>
              <a:spcAft>
                <a:spcPts val="0"/>
              </a:spcAft>
              <a:buSzPts val="1440"/>
              <a:buFont typeface="Noto Sans Symbols"/>
              <a:buNone/>
            </a:pPr>
            <a:r>
              <a:rPr lang="en-US"/>
              <a:t>Power ∝ 3</a:t>
            </a:r>
            <a:r>
              <a:rPr baseline="30000" lang="en-US"/>
              <a:t>2</a:t>
            </a:r>
            <a:r>
              <a:rPr lang="en-US"/>
              <a:t> SO Power would increase by a factor of 9! </a:t>
            </a:r>
            <a:endParaRPr baseline="30000"/>
          </a:p>
          <a:p>
            <a:pPr indent="-342900" lvl="0" marL="342900" rtl="0" algn="l">
              <a:spcBef>
                <a:spcPts val="1000"/>
              </a:spcBef>
              <a:spcAft>
                <a:spcPts val="0"/>
              </a:spcAft>
              <a:buSzPts val="1440"/>
              <a:buFont typeface="Noto Sans Symbols"/>
              <a:buNone/>
            </a:pPr>
            <a:r>
              <a:t/>
            </a:r>
            <a:endParaRPr baseline="30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32"/>
          <p:cNvSpPr txBox="1"/>
          <p:nvPr>
            <p:ph type="title"/>
          </p:nvPr>
        </p:nvSpPr>
        <p:spPr>
          <a:xfrm>
            <a:off x="865970" y="927098"/>
            <a:ext cx="6343672" cy="70986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200"/>
              <a:buFont typeface="Century Gothic"/>
              <a:buNone/>
            </a:pPr>
            <a:r>
              <a:rPr lang="en-US"/>
              <a:t>Example</a:t>
            </a:r>
            <a:endParaRPr/>
          </a:p>
        </p:txBody>
      </p:sp>
      <p:sp>
        <p:nvSpPr>
          <p:cNvPr id="642" name="Google Shape;642;p32"/>
          <p:cNvSpPr txBox="1"/>
          <p:nvPr>
            <p:ph idx="1" type="body"/>
          </p:nvPr>
        </p:nvSpPr>
        <p:spPr>
          <a:xfrm>
            <a:off x="864382" y="2489200"/>
            <a:ext cx="6527018" cy="3530600"/>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SzPct val="80000"/>
              <a:buFont typeface="Noto Sans Symbols"/>
              <a:buNone/>
            </a:pPr>
            <a:r>
              <a:rPr b="1" lang="en-US" sz="2400"/>
              <a:t>The sonographer decreases the amplitude by ½. What is the change in power? </a:t>
            </a:r>
            <a:endParaRPr/>
          </a:p>
          <a:p>
            <a:pPr indent="-342900" lvl="0" marL="342900" rtl="0" algn="l">
              <a:spcBef>
                <a:spcPts val="1000"/>
              </a:spcBef>
              <a:spcAft>
                <a:spcPts val="0"/>
              </a:spcAft>
              <a:buSzPct val="80000"/>
              <a:buFont typeface="Noto Sans Symbols"/>
              <a:buNone/>
            </a:pPr>
            <a:r>
              <a:rPr lang="en-US" sz="2400"/>
              <a:t>Remember the relationship: </a:t>
            </a:r>
            <a:endParaRPr/>
          </a:p>
          <a:p>
            <a:pPr indent="-342900" lvl="0" marL="342900" rtl="0" algn="l">
              <a:spcBef>
                <a:spcPts val="1000"/>
              </a:spcBef>
              <a:spcAft>
                <a:spcPts val="0"/>
              </a:spcAft>
              <a:buSzPct val="80000"/>
              <a:buFont typeface="Noto Sans Symbols"/>
              <a:buNone/>
            </a:pPr>
            <a:r>
              <a:rPr lang="en-US" sz="2400"/>
              <a:t>Power ∝ amplitude</a:t>
            </a:r>
            <a:r>
              <a:rPr baseline="30000" lang="en-US" sz="2400"/>
              <a:t>2</a:t>
            </a:r>
            <a:endParaRPr/>
          </a:p>
          <a:p>
            <a:pPr indent="-342900" lvl="0" marL="342900" rtl="0" algn="l">
              <a:spcBef>
                <a:spcPts val="1000"/>
              </a:spcBef>
              <a:spcAft>
                <a:spcPts val="0"/>
              </a:spcAft>
              <a:buSzPct val="80000"/>
              <a:buFont typeface="Noto Sans Symbols"/>
              <a:buNone/>
            </a:pPr>
            <a:r>
              <a:rPr lang="en-US" sz="2400"/>
              <a:t>Simply plug in the change in amplitude. </a:t>
            </a:r>
            <a:endParaRPr/>
          </a:p>
          <a:p>
            <a:pPr indent="-342900" lvl="0" marL="342900" rtl="0" algn="l">
              <a:spcBef>
                <a:spcPts val="1000"/>
              </a:spcBef>
              <a:spcAft>
                <a:spcPts val="0"/>
              </a:spcAft>
              <a:buSzPct val="80000"/>
              <a:buFont typeface="Noto Sans Symbols"/>
              <a:buNone/>
            </a:pPr>
            <a:r>
              <a:rPr lang="en-US" sz="2400"/>
              <a:t>Power = ½ </a:t>
            </a:r>
            <a:r>
              <a:rPr baseline="30000" lang="en-US" sz="2400"/>
              <a:t>2</a:t>
            </a:r>
            <a:endParaRPr/>
          </a:p>
          <a:p>
            <a:pPr indent="-342900" lvl="0" marL="342900" rtl="0" algn="l">
              <a:spcBef>
                <a:spcPts val="1000"/>
              </a:spcBef>
              <a:spcAft>
                <a:spcPts val="0"/>
              </a:spcAft>
              <a:buSzPct val="80000"/>
              <a:buChar char="►"/>
            </a:pPr>
            <a:r>
              <a:rPr lang="en-US" sz="2400"/>
              <a:t>½ x ½ = ¼ </a:t>
            </a:r>
            <a:endParaRPr/>
          </a:p>
          <a:p>
            <a:pPr indent="-342900" lvl="0" marL="342900" rtl="0" algn="l">
              <a:spcBef>
                <a:spcPts val="1000"/>
              </a:spcBef>
              <a:spcAft>
                <a:spcPts val="0"/>
              </a:spcAft>
              <a:buSzPct val="80000"/>
              <a:buChar char="►"/>
            </a:pPr>
            <a:r>
              <a:rPr lang="en-US" sz="2400"/>
              <a:t>Power is ¼ of what it was</a:t>
            </a:r>
            <a:r>
              <a:rPr b="1" lang="en-US" sz="2400"/>
              <a:t>.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33"/>
          <p:cNvSpPr txBox="1"/>
          <p:nvPr>
            <p:ph type="title"/>
          </p:nvPr>
        </p:nvSpPr>
        <p:spPr>
          <a:xfrm>
            <a:off x="865970" y="927098"/>
            <a:ext cx="6343672" cy="70986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200"/>
              <a:buFont typeface="Century Gothic"/>
              <a:buNone/>
            </a:pPr>
            <a:r>
              <a:rPr lang="en-US"/>
              <a:t>Example</a:t>
            </a:r>
            <a:endParaRPr/>
          </a:p>
        </p:txBody>
      </p:sp>
      <p:sp>
        <p:nvSpPr>
          <p:cNvPr id="648" name="Google Shape;648;p33"/>
          <p:cNvSpPr txBox="1"/>
          <p:nvPr>
            <p:ph idx="1" type="body"/>
          </p:nvPr>
        </p:nvSpPr>
        <p:spPr>
          <a:xfrm>
            <a:off x="864382" y="2489200"/>
            <a:ext cx="6345260" cy="35306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b="1" lang="en-US"/>
              <a:t>The sonographer decreases the amplitude by 1/5. What is the change in power? </a:t>
            </a:r>
            <a:endParaRPr/>
          </a:p>
          <a:p>
            <a:pPr indent="-342900" lvl="0" marL="342900" rtl="0" algn="l">
              <a:spcBef>
                <a:spcPts val="1000"/>
              </a:spcBef>
              <a:spcAft>
                <a:spcPts val="0"/>
              </a:spcAft>
              <a:buSzPts val="1440"/>
              <a:buFont typeface="Noto Sans Symbols"/>
              <a:buNone/>
            </a:pPr>
            <a:r>
              <a:rPr lang="en-US"/>
              <a:t> </a:t>
            </a:r>
            <a:endParaRPr/>
          </a:p>
          <a:p>
            <a:pPr indent="-251459" lvl="0" marL="342900" rtl="0" algn="l">
              <a:spcBef>
                <a:spcPts val="1000"/>
              </a:spcBef>
              <a:spcAft>
                <a:spcPts val="0"/>
              </a:spcAft>
              <a:buSzPts val="1440"/>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34"/>
          <p:cNvSpPr txBox="1"/>
          <p:nvPr>
            <p:ph type="title"/>
          </p:nvPr>
        </p:nvSpPr>
        <p:spPr>
          <a:xfrm>
            <a:off x="865970" y="927098"/>
            <a:ext cx="6343672" cy="70986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200"/>
              <a:buFont typeface="Century Gothic"/>
              <a:buNone/>
            </a:pPr>
            <a:r>
              <a:rPr lang="en-US" sz="3200"/>
              <a:t>The “Bigness” Parameters - Intensity</a:t>
            </a:r>
            <a:endParaRPr/>
          </a:p>
        </p:txBody>
      </p:sp>
      <p:sp>
        <p:nvSpPr>
          <p:cNvPr id="654" name="Google Shape;654;p34"/>
          <p:cNvSpPr txBox="1"/>
          <p:nvPr>
            <p:ph idx="1" type="body"/>
          </p:nvPr>
        </p:nvSpPr>
        <p:spPr>
          <a:xfrm>
            <a:off x="864382" y="2489200"/>
            <a:ext cx="6345260" cy="3530600"/>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SzPts val="1440"/>
              <a:buChar char="►"/>
            </a:pPr>
            <a:r>
              <a:rPr b="1" lang="en-US"/>
              <a:t>Intensity </a:t>
            </a:r>
            <a:r>
              <a:rPr lang="en-US"/>
              <a:t>- the concentration of energy in a sound beam</a:t>
            </a:r>
            <a:endParaRPr/>
          </a:p>
          <a:p>
            <a:pPr indent="-342900" lvl="0" marL="342900" rtl="0" algn="l">
              <a:lnSpc>
                <a:spcPct val="90000"/>
              </a:lnSpc>
              <a:spcBef>
                <a:spcPts val="1000"/>
              </a:spcBef>
              <a:spcAft>
                <a:spcPts val="0"/>
              </a:spcAft>
              <a:buSzPts val="1440"/>
              <a:buChar char="►"/>
            </a:pPr>
            <a:r>
              <a:rPr lang="en-US"/>
              <a:t>Describes the bigness of a wave</a:t>
            </a:r>
            <a:endParaRPr/>
          </a:p>
          <a:p>
            <a:pPr indent="-342900" lvl="0" marL="342900" rtl="0" algn="l">
              <a:lnSpc>
                <a:spcPct val="90000"/>
              </a:lnSpc>
              <a:spcBef>
                <a:spcPts val="1000"/>
              </a:spcBef>
              <a:spcAft>
                <a:spcPts val="0"/>
              </a:spcAft>
              <a:buSzPts val="1440"/>
              <a:buChar char="►"/>
            </a:pPr>
            <a:r>
              <a:rPr lang="en-US"/>
              <a:t>Relates to how the power in a beam is distributed in space.</a:t>
            </a:r>
            <a:endParaRPr/>
          </a:p>
          <a:p>
            <a:pPr indent="-342900" lvl="0" marL="342900" rtl="0" algn="l">
              <a:lnSpc>
                <a:spcPct val="90000"/>
              </a:lnSpc>
              <a:spcBef>
                <a:spcPts val="1000"/>
              </a:spcBef>
              <a:spcAft>
                <a:spcPts val="0"/>
              </a:spcAft>
              <a:buSzPts val="1440"/>
              <a:buChar char="►"/>
            </a:pPr>
            <a:r>
              <a:rPr lang="en-US"/>
              <a:t>Intensity depends on the amount of power in a beam and the area of which the power is applied.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8" name="Shape 658"/>
        <p:cNvGrpSpPr/>
        <p:nvPr/>
      </p:nvGrpSpPr>
      <p:grpSpPr>
        <a:xfrm>
          <a:off x="0" y="0"/>
          <a:ext cx="0" cy="0"/>
          <a:chOff x="0" y="0"/>
          <a:chExt cx="0" cy="0"/>
        </a:xfrm>
      </p:grpSpPr>
      <p:sp>
        <p:nvSpPr>
          <p:cNvPr id="659" name="Google Shape;659;p35"/>
          <p:cNvSpPr txBox="1"/>
          <p:nvPr>
            <p:ph type="title"/>
          </p:nvPr>
        </p:nvSpPr>
        <p:spPr>
          <a:xfrm>
            <a:off x="866214" y="973668"/>
            <a:ext cx="6982385" cy="706964"/>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EBEBEB"/>
              </a:buClr>
              <a:buSzPct val="100000"/>
              <a:buFont typeface="Century Gothic"/>
              <a:buNone/>
            </a:pPr>
            <a:r>
              <a:rPr lang="en-US" sz="3600">
                <a:solidFill>
                  <a:srgbClr val="EBEBEB"/>
                </a:solidFill>
              </a:rPr>
              <a:t>Intensity</a:t>
            </a:r>
            <a:br>
              <a:rPr lang="en-US">
                <a:solidFill>
                  <a:srgbClr val="EBEBEB"/>
                </a:solidFill>
              </a:rPr>
            </a:br>
            <a:r>
              <a:rPr lang="en-US" sz="2700">
                <a:solidFill>
                  <a:srgbClr val="EBEBEB"/>
                </a:solidFill>
              </a:rPr>
              <a:t>concentration of energy in a sound beam</a:t>
            </a:r>
            <a:endParaRPr>
              <a:solidFill>
                <a:srgbClr val="EBEBEB"/>
              </a:solidFill>
            </a:endParaRPr>
          </a:p>
        </p:txBody>
      </p:sp>
      <p:sp>
        <p:nvSpPr>
          <p:cNvPr id="660" name="Google Shape;660;p35"/>
          <p:cNvSpPr txBox="1"/>
          <p:nvPr>
            <p:ph idx="1" type="body"/>
          </p:nvPr>
        </p:nvSpPr>
        <p:spPr>
          <a:xfrm>
            <a:off x="533400" y="2743200"/>
            <a:ext cx="3352800" cy="3949700"/>
          </a:xfrm>
          <a:prstGeom prst="rect">
            <a:avLst/>
          </a:prstGeom>
          <a:noFill/>
          <a:ln>
            <a:noFill/>
          </a:ln>
        </p:spPr>
        <p:txBody>
          <a:bodyPr anchorCtr="0" anchor="ctr" bIns="45700" lIns="91425" spcFirstLastPara="1" rIns="91425" wrap="square" tIns="45700">
            <a:normAutofit/>
          </a:bodyPr>
          <a:lstStyle/>
          <a:p>
            <a:pPr indent="-342900" lvl="0" marL="342900" rtl="0" algn="l">
              <a:lnSpc>
                <a:spcPct val="90000"/>
              </a:lnSpc>
              <a:spcBef>
                <a:spcPts val="0"/>
              </a:spcBef>
              <a:spcAft>
                <a:spcPts val="0"/>
              </a:spcAft>
              <a:buSzPts val="1280"/>
              <a:buChar char="►"/>
            </a:pPr>
            <a:r>
              <a:rPr lang="en-US" sz="1600"/>
              <a:t>Intensity(watts/cm</a:t>
            </a:r>
            <a:r>
              <a:rPr baseline="30000" lang="en-US" sz="1600"/>
              <a:t>2</a:t>
            </a:r>
            <a:r>
              <a:rPr lang="en-US" sz="1600"/>
              <a:t>)</a:t>
            </a:r>
            <a:endParaRPr/>
          </a:p>
          <a:p>
            <a:pPr indent="-283209" lvl="1" marL="685800" rtl="0" algn="l">
              <a:lnSpc>
                <a:spcPct val="90000"/>
              </a:lnSpc>
              <a:spcBef>
                <a:spcPts val="1000"/>
              </a:spcBef>
              <a:spcAft>
                <a:spcPts val="0"/>
              </a:spcAft>
              <a:buSzPts val="1280"/>
              <a:buChar char="►"/>
            </a:pPr>
            <a:r>
              <a:rPr lang="en-US"/>
              <a:t>Watts = power</a:t>
            </a:r>
            <a:endParaRPr/>
          </a:p>
          <a:p>
            <a:pPr indent="-283209" lvl="1" marL="685800" rtl="0" algn="l">
              <a:lnSpc>
                <a:spcPct val="90000"/>
              </a:lnSpc>
              <a:spcBef>
                <a:spcPts val="1000"/>
              </a:spcBef>
              <a:spcAft>
                <a:spcPts val="0"/>
              </a:spcAft>
              <a:buSzPts val="1280"/>
              <a:buChar char="►"/>
            </a:pPr>
            <a:r>
              <a:rPr lang="en-US"/>
              <a:t>cm</a:t>
            </a:r>
            <a:r>
              <a:rPr baseline="30000" lang="en-US"/>
              <a:t>2 </a:t>
            </a:r>
            <a:r>
              <a:rPr lang="en-US"/>
              <a:t>= beam area</a:t>
            </a:r>
            <a:endParaRPr/>
          </a:p>
          <a:p>
            <a:pPr indent="-342900" lvl="0" marL="342900" rtl="0" algn="l">
              <a:lnSpc>
                <a:spcPct val="90000"/>
              </a:lnSpc>
              <a:spcBef>
                <a:spcPts val="1000"/>
              </a:spcBef>
              <a:spcAft>
                <a:spcPts val="0"/>
              </a:spcAft>
              <a:buSzPts val="1280"/>
              <a:buChar char="►"/>
            </a:pPr>
            <a:r>
              <a:rPr b="1" lang="en-US" sz="1600">
                <a:solidFill>
                  <a:srgbClr val="7F6BB1"/>
                </a:solidFill>
              </a:rPr>
              <a:t>Intensity = </a:t>
            </a:r>
            <a:r>
              <a:rPr b="1" baseline="30000" lang="en-US" sz="1600">
                <a:solidFill>
                  <a:srgbClr val="7F6BB1"/>
                </a:solidFill>
              </a:rPr>
              <a:t> </a:t>
            </a:r>
            <a:r>
              <a:rPr b="1" lang="en-US" sz="1400" u="sng">
                <a:solidFill>
                  <a:srgbClr val="7F6BB1"/>
                </a:solidFill>
              </a:rPr>
              <a:t>power </a:t>
            </a:r>
            <a:r>
              <a:rPr b="1" lang="en-US" sz="1400">
                <a:solidFill>
                  <a:srgbClr val="7F6BB1"/>
                </a:solidFill>
              </a:rPr>
              <a:t>(watts</a:t>
            </a:r>
            <a:r>
              <a:rPr b="1" lang="en-US" sz="1600">
                <a:solidFill>
                  <a:srgbClr val="7F6BB1"/>
                </a:solidFill>
              </a:rPr>
              <a:t>)</a:t>
            </a:r>
            <a:endParaRPr b="1" sz="1600">
              <a:solidFill>
                <a:srgbClr val="7F6BB1"/>
              </a:solidFill>
            </a:endParaRPr>
          </a:p>
          <a:p>
            <a:pPr indent="0" lvl="1" marL="401955" rtl="0" algn="l">
              <a:lnSpc>
                <a:spcPct val="90000"/>
              </a:lnSpc>
              <a:spcBef>
                <a:spcPts val="1000"/>
              </a:spcBef>
              <a:spcAft>
                <a:spcPts val="0"/>
              </a:spcAft>
              <a:buSzPts val="1120"/>
              <a:buNone/>
            </a:pPr>
            <a:r>
              <a:rPr b="1" baseline="30000" lang="en-US" sz="1400">
                <a:solidFill>
                  <a:srgbClr val="7F6BB1"/>
                </a:solidFill>
              </a:rPr>
              <a:t>                              </a:t>
            </a:r>
            <a:r>
              <a:rPr b="1" baseline="30000" lang="en-US" sz="1800">
                <a:solidFill>
                  <a:srgbClr val="7F6BB1"/>
                </a:solidFill>
              </a:rPr>
              <a:t>beam area (cm2)</a:t>
            </a:r>
            <a:endParaRPr baseline="30000" sz="1400">
              <a:solidFill>
                <a:srgbClr val="7F6BB1"/>
              </a:solidFill>
            </a:endParaRPr>
          </a:p>
          <a:p>
            <a:pPr indent="-342900" lvl="0" marL="342900" rtl="0" algn="l">
              <a:lnSpc>
                <a:spcPct val="90000"/>
              </a:lnSpc>
              <a:spcBef>
                <a:spcPts val="1000"/>
              </a:spcBef>
              <a:spcAft>
                <a:spcPts val="0"/>
              </a:spcAft>
              <a:buSzPts val="1280"/>
              <a:buChar char="►"/>
            </a:pPr>
            <a:r>
              <a:rPr lang="en-US" sz="1600"/>
              <a:t>Determined by sound source</a:t>
            </a:r>
            <a:endParaRPr/>
          </a:p>
          <a:p>
            <a:pPr indent="-342900" lvl="0" marL="342900" rtl="0" algn="l">
              <a:lnSpc>
                <a:spcPct val="90000"/>
              </a:lnSpc>
              <a:spcBef>
                <a:spcPts val="1000"/>
              </a:spcBef>
              <a:spcAft>
                <a:spcPts val="0"/>
              </a:spcAft>
              <a:buSzPts val="1280"/>
              <a:buChar char="►"/>
            </a:pPr>
            <a:r>
              <a:rPr b="1" lang="en-US" sz="1600"/>
              <a:t>Can </a:t>
            </a:r>
            <a:r>
              <a:rPr lang="en-US" sz="1600"/>
              <a:t>be changed by the sonographer (since power can be changed so can intensity)</a:t>
            </a:r>
            <a:endParaRPr/>
          </a:p>
          <a:p>
            <a:pPr indent="-342900" lvl="0" marL="342900" rtl="0" algn="l">
              <a:lnSpc>
                <a:spcPct val="90000"/>
              </a:lnSpc>
              <a:spcBef>
                <a:spcPts val="1000"/>
              </a:spcBef>
              <a:spcAft>
                <a:spcPts val="0"/>
              </a:spcAft>
              <a:buSzPts val="1280"/>
              <a:buChar char="►"/>
            </a:pPr>
            <a:r>
              <a:rPr lang="en-US" sz="1600"/>
              <a:t>Typical ultrasound values- 0.001-100watts/cm</a:t>
            </a:r>
            <a:r>
              <a:rPr baseline="30000" lang="en-US" sz="1600"/>
              <a:t>2</a:t>
            </a:r>
            <a:endParaRPr/>
          </a:p>
          <a:p>
            <a:pPr indent="-261620" lvl="0" marL="342900" rtl="0" algn="l">
              <a:lnSpc>
                <a:spcPct val="90000"/>
              </a:lnSpc>
              <a:spcBef>
                <a:spcPts val="1000"/>
              </a:spcBef>
              <a:spcAft>
                <a:spcPts val="0"/>
              </a:spcAft>
              <a:buSzPts val="1280"/>
              <a:buNone/>
            </a:pPr>
            <a:r>
              <a:t/>
            </a:r>
            <a:endParaRPr baseline="30000" sz="1600"/>
          </a:p>
          <a:p>
            <a:pPr indent="-276860" lvl="0" marL="342900" rtl="0" algn="l">
              <a:lnSpc>
                <a:spcPct val="90000"/>
              </a:lnSpc>
              <a:spcBef>
                <a:spcPts val="1000"/>
              </a:spcBef>
              <a:spcAft>
                <a:spcPts val="0"/>
              </a:spcAft>
              <a:buSzPts val="1040"/>
              <a:buNone/>
            </a:pPr>
            <a:r>
              <a:t/>
            </a:r>
            <a:endParaRPr baseline="30000" sz="1300"/>
          </a:p>
          <a:p>
            <a:pPr indent="-276860" lvl="0" marL="342900" rtl="0" algn="l">
              <a:lnSpc>
                <a:spcPct val="90000"/>
              </a:lnSpc>
              <a:spcBef>
                <a:spcPts val="1000"/>
              </a:spcBef>
              <a:spcAft>
                <a:spcPts val="0"/>
              </a:spcAft>
              <a:buSzPts val="1040"/>
              <a:buNone/>
            </a:pPr>
            <a:r>
              <a:t/>
            </a:r>
            <a:endParaRPr sz="1300"/>
          </a:p>
        </p:txBody>
      </p:sp>
      <p:pic>
        <p:nvPicPr>
          <p:cNvPr id="661" name="Google Shape;661;p35"/>
          <p:cNvPicPr preferRelativeResize="0"/>
          <p:nvPr/>
        </p:nvPicPr>
        <p:blipFill rotWithShape="1">
          <a:blip r:embed="rId3">
            <a:alphaModFix/>
          </a:blip>
          <a:srcRect b="0" l="0" r="0" t="0"/>
          <a:stretch/>
        </p:blipFill>
        <p:spPr>
          <a:xfrm>
            <a:off x="4419600" y="3137436"/>
            <a:ext cx="3938218" cy="3034764"/>
          </a:xfrm>
          <a:prstGeom prst="roundRect">
            <a:avLst>
              <a:gd fmla="val 1858" name="adj"/>
            </a:avLst>
          </a:prstGeom>
          <a:noFill/>
          <a:ln>
            <a:noFill/>
          </a:ln>
          <a:effectLst>
            <a:outerShdw blurRad="50800" rotWithShape="0" algn="tl" dir="5400000" dist="50800">
              <a:srgbClr val="000000">
                <a:alpha val="42745"/>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5" name="Shape 665"/>
        <p:cNvGrpSpPr/>
        <p:nvPr/>
      </p:nvGrpSpPr>
      <p:grpSpPr>
        <a:xfrm>
          <a:off x="0" y="0"/>
          <a:ext cx="0" cy="0"/>
          <a:chOff x="0" y="0"/>
          <a:chExt cx="0" cy="0"/>
        </a:xfrm>
      </p:grpSpPr>
      <p:sp>
        <p:nvSpPr>
          <p:cNvPr id="666" name="Google Shape;666;p36"/>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667" name="Google Shape;667;p36"/>
          <p:cNvSpPr/>
          <p:nvPr/>
        </p:nvSpPr>
        <p:spPr>
          <a:xfrm>
            <a:off x="8263154" y="467397"/>
            <a:ext cx="521872" cy="591911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8" name="Google Shape;668;p36"/>
          <p:cNvGrpSpPr/>
          <p:nvPr/>
        </p:nvGrpSpPr>
        <p:grpSpPr>
          <a:xfrm>
            <a:off x="0" y="0"/>
            <a:ext cx="9144000" cy="6858000"/>
            <a:chOff x="0" y="0"/>
            <a:chExt cx="12192000" cy="6858000"/>
          </a:xfrm>
        </p:grpSpPr>
        <p:sp>
          <p:nvSpPr>
            <p:cNvPr id="669" name="Google Shape;669;p36"/>
            <p:cNvSpPr/>
            <p:nvPr/>
          </p:nvSpPr>
          <p:spPr>
            <a:xfrm>
              <a:off x="0" y="0"/>
              <a:ext cx="12192000" cy="68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6"/>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gradFill>
              <a:gsLst>
                <a:gs pos="0">
                  <a:srgbClr val="80406E"/>
                </a:gs>
                <a:gs pos="100000">
                  <a:srgbClr val="101631"/>
                </a:gs>
              </a:gsLst>
              <a:path path="circle">
                <a:fillToRect b="100%" r="100%"/>
              </a:path>
              <a:tileRect l="-100%" t="-100%"/>
            </a:gradFill>
            <a:ln>
              <a:noFill/>
            </a:ln>
          </p:spPr>
        </p:sp>
      </p:grpSp>
      <p:sp>
        <p:nvSpPr>
          <p:cNvPr id="671" name="Google Shape;671;p36"/>
          <p:cNvSpPr txBox="1"/>
          <p:nvPr>
            <p:ph type="title"/>
          </p:nvPr>
        </p:nvSpPr>
        <p:spPr>
          <a:xfrm>
            <a:off x="750279" y="1209957"/>
            <a:ext cx="2275935" cy="4438087"/>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chemeClr val="dk1"/>
              </a:buClr>
              <a:buSzPts val="2800"/>
              <a:buFont typeface="Century Gothic"/>
              <a:buNone/>
            </a:pPr>
            <a:r>
              <a:rPr lang="en-US" sz="2800">
                <a:solidFill>
                  <a:schemeClr val="dk1"/>
                </a:solidFill>
              </a:rPr>
              <a:t>How is intensity related to power? </a:t>
            </a:r>
            <a:endParaRPr/>
          </a:p>
        </p:txBody>
      </p:sp>
      <p:cxnSp>
        <p:nvCxnSpPr>
          <p:cNvPr id="672" name="Google Shape;672;p36"/>
          <p:cNvCxnSpPr/>
          <p:nvPr/>
        </p:nvCxnSpPr>
        <p:spPr>
          <a:xfrm>
            <a:off x="3267515" y="1930986"/>
            <a:ext cx="0" cy="3200400"/>
          </a:xfrm>
          <a:prstGeom prst="straightConnector1">
            <a:avLst/>
          </a:prstGeom>
          <a:noFill/>
          <a:ln cap="sq" cmpd="sng" w="15875">
            <a:solidFill>
              <a:schemeClr val="dk2"/>
            </a:solidFill>
            <a:prstDash val="solid"/>
            <a:miter lim="800000"/>
            <a:headEnd len="sm" w="sm" type="none"/>
            <a:tailEnd len="sm" w="sm" type="none"/>
          </a:ln>
        </p:spPr>
      </p:cxnSp>
      <p:sp>
        <p:nvSpPr>
          <p:cNvPr id="673" name="Google Shape;673;p36"/>
          <p:cNvSpPr txBox="1"/>
          <p:nvPr>
            <p:ph idx="1" type="body"/>
          </p:nvPr>
        </p:nvSpPr>
        <p:spPr>
          <a:xfrm>
            <a:off x="3508818" y="1059025"/>
            <a:ext cx="3976641" cy="4739950"/>
          </a:xfrm>
          <a:prstGeom prst="rect">
            <a:avLst/>
          </a:prstGeom>
          <a:noFill/>
          <a:ln>
            <a:noFill/>
          </a:ln>
        </p:spPr>
        <p:txBody>
          <a:bodyPr anchorCtr="0" anchor="ctr" bIns="45700" lIns="91425" spcFirstLastPara="1" rIns="91425" wrap="square" tIns="45700">
            <a:normAutofit/>
          </a:bodyPr>
          <a:lstStyle/>
          <a:p>
            <a:pPr indent="-342900" lvl="0" marL="342900" rtl="0" algn="l">
              <a:spcBef>
                <a:spcPts val="0"/>
              </a:spcBef>
              <a:spcAft>
                <a:spcPts val="0"/>
              </a:spcAft>
              <a:buSzPts val="1440"/>
              <a:buChar char="►"/>
            </a:pPr>
            <a:r>
              <a:rPr b="1" lang="en-US">
                <a:solidFill>
                  <a:schemeClr val="dk1"/>
                </a:solidFill>
              </a:rPr>
              <a:t>Intensity is directly proportional to power</a:t>
            </a:r>
            <a:endParaRPr/>
          </a:p>
          <a:p>
            <a:pPr indent="-283463" lvl="1" marL="685800" rtl="0" algn="l">
              <a:spcBef>
                <a:spcPts val="1000"/>
              </a:spcBef>
              <a:spcAft>
                <a:spcPts val="0"/>
              </a:spcAft>
              <a:buSzPts val="1280"/>
              <a:buChar char="►"/>
            </a:pPr>
            <a:r>
              <a:rPr lang="en-US">
                <a:solidFill>
                  <a:schemeClr val="dk1"/>
                </a:solidFill>
              </a:rPr>
              <a:t>So…if power is doubled, intensity is doubled</a:t>
            </a:r>
            <a:endParaRPr/>
          </a:p>
          <a:p>
            <a:pPr indent="-283463" lvl="1" marL="685800" rtl="0" algn="l">
              <a:spcBef>
                <a:spcPts val="1000"/>
              </a:spcBef>
              <a:spcAft>
                <a:spcPts val="0"/>
              </a:spcAft>
              <a:buSzPts val="1280"/>
              <a:buChar char="►"/>
            </a:pPr>
            <a:r>
              <a:rPr lang="en-US">
                <a:solidFill>
                  <a:schemeClr val="dk1"/>
                </a:solidFill>
              </a:rPr>
              <a:t>If power is quartered, intensity is quartered</a:t>
            </a:r>
            <a:endParaRPr/>
          </a:p>
          <a:p>
            <a:pPr indent="-283464" lvl="1" marL="685800" rtl="0" algn="l">
              <a:spcBef>
                <a:spcPts val="1000"/>
              </a:spcBef>
              <a:spcAft>
                <a:spcPts val="0"/>
              </a:spcAft>
              <a:buSzPts val="1280"/>
              <a:buFont typeface="Century Gothic"/>
              <a:buNone/>
            </a:pPr>
            <a:r>
              <a:t/>
            </a:r>
            <a:endParaRPr>
              <a:solidFill>
                <a:schemeClr val="dk1"/>
              </a:solidFill>
            </a:endParaRPr>
          </a:p>
          <a:p>
            <a:pPr indent="-283464" lvl="1" marL="685800" rtl="0" algn="l">
              <a:spcBef>
                <a:spcPts val="1000"/>
              </a:spcBef>
              <a:spcAft>
                <a:spcPts val="0"/>
              </a:spcAft>
              <a:buSzPts val="1280"/>
              <a:buFont typeface="Century Gothic"/>
              <a:buNone/>
            </a:pPr>
            <a:r>
              <a:rPr b="1" lang="en-US">
                <a:solidFill>
                  <a:schemeClr val="dk1"/>
                </a:solidFill>
              </a:rPr>
              <a:t>If power proportional to intensity, what do we know about the relationship between intensity and amplitude?</a:t>
            </a:r>
            <a:r>
              <a:rPr lang="en-US">
                <a:solidFill>
                  <a:schemeClr val="dk1"/>
                </a:solidFill>
              </a:rPr>
              <a:t>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8" name="Shape 678"/>
        <p:cNvGrpSpPr/>
        <p:nvPr/>
      </p:nvGrpSpPr>
      <p:grpSpPr>
        <a:xfrm>
          <a:off x="0" y="0"/>
          <a:ext cx="0" cy="0"/>
          <a:chOff x="0" y="0"/>
          <a:chExt cx="0" cy="0"/>
        </a:xfrm>
      </p:grpSpPr>
      <p:sp>
        <p:nvSpPr>
          <p:cNvPr id="679" name="Google Shape;679;p37"/>
          <p:cNvSpPr txBox="1"/>
          <p:nvPr>
            <p:ph type="title"/>
          </p:nvPr>
        </p:nvSpPr>
        <p:spPr>
          <a:xfrm>
            <a:off x="866215" y="973668"/>
            <a:ext cx="6571060" cy="706964"/>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EBEBEB"/>
              </a:buClr>
              <a:buSzPts val="3200"/>
              <a:buFont typeface="Century Gothic"/>
              <a:buNone/>
            </a:pPr>
            <a:r>
              <a:rPr lang="en-US">
                <a:solidFill>
                  <a:srgbClr val="EBEBEB"/>
                </a:solidFill>
              </a:rPr>
              <a:t>The reasoning behind it: </a:t>
            </a:r>
            <a:endParaRPr/>
          </a:p>
        </p:txBody>
      </p:sp>
      <p:sp>
        <p:nvSpPr>
          <p:cNvPr id="680" name="Google Shape;680;p37"/>
          <p:cNvSpPr txBox="1"/>
          <p:nvPr>
            <p:ph idx="1" type="body"/>
          </p:nvPr>
        </p:nvSpPr>
        <p:spPr>
          <a:xfrm>
            <a:off x="866216" y="2603500"/>
            <a:ext cx="2610790" cy="3416300"/>
          </a:xfrm>
          <a:prstGeom prst="rect">
            <a:avLst/>
          </a:prstGeom>
          <a:noFill/>
          <a:ln>
            <a:noFill/>
          </a:ln>
        </p:spPr>
        <p:txBody>
          <a:bodyPr anchorCtr="0" anchor="ctr" bIns="45700" lIns="91425" spcFirstLastPara="1" rIns="91425" wrap="square" tIns="45700">
            <a:normAutofit/>
          </a:bodyPr>
          <a:lstStyle/>
          <a:p>
            <a:pPr indent="-342900" lvl="0" marL="342900" rtl="0" algn="l">
              <a:spcBef>
                <a:spcPts val="0"/>
              </a:spcBef>
              <a:spcAft>
                <a:spcPts val="0"/>
              </a:spcAft>
              <a:buSzPts val="1120"/>
              <a:buChar char="►"/>
            </a:pPr>
            <a:r>
              <a:rPr lang="en-US" sz="1400"/>
              <a:t>If power ∝ amplitude</a:t>
            </a:r>
            <a:r>
              <a:rPr baseline="30000" lang="en-US" sz="1400"/>
              <a:t>2</a:t>
            </a:r>
            <a:endParaRPr/>
          </a:p>
          <a:p>
            <a:pPr indent="-283464" lvl="1" marL="685800" rtl="0" algn="l">
              <a:spcBef>
                <a:spcPts val="1000"/>
              </a:spcBef>
              <a:spcAft>
                <a:spcPts val="0"/>
              </a:spcAft>
              <a:buSzPts val="1120"/>
              <a:buFont typeface="Century Gothic"/>
              <a:buNone/>
            </a:pPr>
            <a:r>
              <a:rPr lang="en-US" sz="1400"/>
              <a:t>And…</a:t>
            </a:r>
            <a:endParaRPr/>
          </a:p>
          <a:p>
            <a:pPr indent="-342900" lvl="0" marL="342900" rtl="0" algn="l">
              <a:spcBef>
                <a:spcPts val="1000"/>
              </a:spcBef>
              <a:spcAft>
                <a:spcPts val="0"/>
              </a:spcAft>
              <a:buSzPts val="1120"/>
              <a:buChar char="►"/>
            </a:pPr>
            <a:r>
              <a:rPr lang="en-US" sz="1400"/>
              <a:t>power ∝ intensity (power and intensity are related in the same way)</a:t>
            </a:r>
            <a:endParaRPr/>
          </a:p>
          <a:p>
            <a:pPr indent="-342900" lvl="0" marL="342900" rtl="0" algn="l">
              <a:spcBef>
                <a:spcPts val="1000"/>
              </a:spcBef>
              <a:spcAft>
                <a:spcPts val="0"/>
              </a:spcAft>
              <a:buSzPts val="1120"/>
              <a:buFont typeface="Noto Sans Symbols"/>
              <a:buNone/>
            </a:pPr>
            <a:r>
              <a:rPr lang="en-US" sz="1400"/>
              <a:t>	It must mean that… </a:t>
            </a:r>
            <a:endParaRPr/>
          </a:p>
          <a:p>
            <a:pPr indent="-342900" lvl="0" marL="342900" rtl="0" algn="l">
              <a:spcBef>
                <a:spcPts val="1000"/>
              </a:spcBef>
              <a:spcAft>
                <a:spcPts val="0"/>
              </a:spcAft>
              <a:buSzPts val="1120"/>
              <a:buChar char="►"/>
            </a:pPr>
            <a:r>
              <a:rPr lang="en-US" sz="1400"/>
              <a:t>Intensity ∝ amplitude</a:t>
            </a:r>
            <a:r>
              <a:rPr baseline="30000" lang="en-US" sz="1400"/>
              <a:t>2  </a:t>
            </a:r>
            <a:r>
              <a:rPr lang="en-US" sz="1400"/>
              <a:t>(intensity has the same relationship to amplitude as  power has to amplitude)</a:t>
            </a:r>
            <a:endParaRPr/>
          </a:p>
        </p:txBody>
      </p:sp>
      <p:pic>
        <p:nvPicPr>
          <p:cNvPr id="681" name="Google Shape;681;p37"/>
          <p:cNvPicPr preferRelativeResize="0"/>
          <p:nvPr/>
        </p:nvPicPr>
        <p:blipFill rotWithShape="1">
          <a:blip r:embed="rId3">
            <a:alphaModFix/>
          </a:blip>
          <a:srcRect b="18585" l="31823" r="7767" t="2359"/>
          <a:stretch/>
        </p:blipFill>
        <p:spPr>
          <a:xfrm>
            <a:off x="4448420" y="2775951"/>
            <a:ext cx="3199695" cy="3067163"/>
          </a:xfrm>
          <a:prstGeom prst="roundRect">
            <a:avLst>
              <a:gd fmla="val 1858" name="adj"/>
            </a:avLst>
          </a:prstGeom>
          <a:noFill/>
          <a:ln>
            <a:noFill/>
          </a:ln>
          <a:effectLst>
            <a:outerShdw blurRad="50800" rotWithShape="0" algn="tl" dir="5400000" dist="50800">
              <a:srgbClr val="000000">
                <a:alpha val="42745"/>
              </a:srgbClr>
            </a:outerShdw>
          </a:effectLst>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38"/>
          <p:cNvSpPr txBox="1"/>
          <p:nvPr>
            <p:ph type="title"/>
          </p:nvPr>
        </p:nvSpPr>
        <p:spPr>
          <a:xfrm>
            <a:off x="865970" y="927098"/>
            <a:ext cx="6343672" cy="70986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200"/>
              <a:buFont typeface="Century Gothic"/>
              <a:buNone/>
            </a:pPr>
            <a:r>
              <a:rPr lang="en-US"/>
              <a:t>Other Intensity related math</a:t>
            </a:r>
            <a:endParaRPr/>
          </a:p>
        </p:txBody>
      </p:sp>
      <p:sp>
        <p:nvSpPr>
          <p:cNvPr id="687" name="Google Shape;687;p38"/>
          <p:cNvSpPr txBox="1"/>
          <p:nvPr>
            <p:ph idx="1" type="body"/>
          </p:nvPr>
        </p:nvSpPr>
        <p:spPr>
          <a:xfrm>
            <a:off x="864382" y="2489200"/>
            <a:ext cx="6345260" cy="3530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440"/>
              <a:buFont typeface="Noto Sans Symbols"/>
              <a:buNone/>
            </a:pPr>
            <a:r>
              <a:rPr lang="en-US"/>
              <a:t>Often you will be asked how intensity changes when another variable changes. </a:t>
            </a:r>
            <a:endParaRPr/>
          </a:p>
          <a:p>
            <a:pPr indent="0" lvl="0" marL="0" rtl="0" algn="l">
              <a:spcBef>
                <a:spcPts val="1000"/>
              </a:spcBef>
              <a:spcAft>
                <a:spcPts val="0"/>
              </a:spcAft>
              <a:buSzPts val="1440"/>
              <a:buFont typeface="Noto Sans Symbols"/>
              <a:buNone/>
            </a:pPr>
            <a:r>
              <a:rPr lang="en-US"/>
              <a:t>Example: Power is doubled and beam area remains unchanged. How will intensity change? </a:t>
            </a:r>
            <a:endParaRPr/>
          </a:p>
          <a:p>
            <a:pPr indent="0" lvl="0" marL="0" rtl="0" algn="l">
              <a:spcBef>
                <a:spcPts val="1000"/>
              </a:spcBef>
              <a:spcAft>
                <a:spcPts val="0"/>
              </a:spcAft>
              <a:buSzPts val="1440"/>
              <a:buFont typeface="Noto Sans Symbols"/>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39"/>
          <p:cNvSpPr txBox="1"/>
          <p:nvPr>
            <p:ph type="title"/>
          </p:nvPr>
        </p:nvSpPr>
        <p:spPr>
          <a:xfrm>
            <a:off x="865970" y="927098"/>
            <a:ext cx="6343672" cy="70986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200"/>
              <a:buFont typeface="Century Gothic"/>
              <a:buNone/>
            </a:pPr>
            <a:r>
              <a:rPr lang="en-US"/>
              <a:t>To solve: </a:t>
            </a:r>
            <a:endParaRPr/>
          </a:p>
        </p:txBody>
      </p:sp>
      <p:sp>
        <p:nvSpPr>
          <p:cNvPr id="694" name="Google Shape;694;p39"/>
          <p:cNvSpPr txBox="1"/>
          <p:nvPr>
            <p:ph idx="1" type="body"/>
          </p:nvPr>
        </p:nvSpPr>
        <p:spPr>
          <a:xfrm>
            <a:off x="864382" y="2489200"/>
            <a:ext cx="6984218" cy="35306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Power is doubled and beam area remains unchanged. How will intensity change? </a:t>
            </a:r>
            <a:endParaRPr/>
          </a:p>
          <a:p>
            <a:pPr indent="-283463" lvl="1" marL="685800" rtl="0" algn="l">
              <a:spcBef>
                <a:spcPts val="1000"/>
              </a:spcBef>
              <a:spcAft>
                <a:spcPts val="0"/>
              </a:spcAft>
              <a:buSzPts val="1280"/>
              <a:buChar char="►"/>
            </a:pPr>
            <a:r>
              <a:rPr lang="en-US"/>
              <a:t>First use the equation for intensity:</a:t>
            </a:r>
            <a:endParaRPr/>
          </a:p>
          <a:p>
            <a:pPr indent="0" lvl="1" marL="402336" rtl="0" algn="l">
              <a:spcBef>
                <a:spcPts val="1000"/>
              </a:spcBef>
              <a:spcAft>
                <a:spcPts val="0"/>
              </a:spcAft>
              <a:buSzPts val="1280"/>
              <a:buNone/>
            </a:pPr>
            <a:r>
              <a:rPr b="1" lang="en-US">
                <a:solidFill>
                  <a:srgbClr val="7F6BB1"/>
                </a:solidFill>
              </a:rPr>
              <a:t>      Intensity </a:t>
            </a:r>
            <a:r>
              <a:rPr b="1" lang="en-US" sz="2000">
                <a:solidFill>
                  <a:srgbClr val="7F6BB1"/>
                </a:solidFill>
              </a:rPr>
              <a:t>= </a:t>
            </a:r>
            <a:r>
              <a:rPr b="1" baseline="30000" lang="en-US" sz="2000">
                <a:solidFill>
                  <a:srgbClr val="7F6BB1"/>
                </a:solidFill>
              </a:rPr>
              <a:t> </a:t>
            </a:r>
            <a:r>
              <a:rPr b="1" lang="en-US" sz="1800" u="sng">
                <a:solidFill>
                  <a:srgbClr val="7F6BB1"/>
                </a:solidFill>
              </a:rPr>
              <a:t>power </a:t>
            </a:r>
            <a:r>
              <a:rPr b="1" lang="en-US" sz="1400">
                <a:solidFill>
                  <a:srgbClr val="7F6BB1"/>
                </a:solidFill>
              </a:rPr>
              <a:t>(watts</a:t>
            </a:r>
            <a:r>
              <a:rPr b="1" lang="en-US" sz="2000">
                <a:solidFill>
                  <a:srgbClr val="7F6BB1"/>
                </a:solidFill>
              </a:rPr>
              <a:t>)</a:t>
            </a:r>
            <a:endParaRPr b="1" sz="2000">
              <a:solidFill>
                <a:srgbClr val="7F6BB1"/>
              </a:solidFill>
            </a:endParaRPr>
          </a:p>
          <a:p>
            <a:pPr indent="0" lvl="1" marL="402336" rtl="0" algn="l">
              <a:lnSpc>
                <a:spcPct val="90000"/>
              </a:lnSpc>
              <a:spcBef>
                <a:spcPts val="1000"/>
              </a:spcBef>
              <a:spcAft>
                <a:spcPts val="0"/>
              </a:spcAft>
              <a:buSzPts val="1440"/>
              <a:buNone/>
            </a:pPr>
            <a:r>
              <a:rPr b="1" baseline="30000" lang="en-US" sz="1800">
                <a:solidFill>
                  <a:srgbClr val="7F6BB1"/>
                </a:solidFill>
              </a:rPr>
              <a:t>                              </a:t>
            </a:r>
            <a:r>
              <a:rPr b="1" baseline="30000" lang="en-US" sz="2400">
                <a:solidFill>
                  <a:srgbClr val="7F6BB1"/>
                </a:solidFill>
              </a:rPr>
              <a:t>beam area (cm2)</a:t>
            </a:r>
            <a:endParaRPr/>
          </a:p>
          <a:p>
            <a:pPr indent="-283463" lvl="1" marL="685800" rtl="0" algn="l">
              <a:spcBef>
                <a:spcPts val="1000"/>
              </a:spcBef>
              <a:spcAft>
                <a:spcPts val="0"/>
              </a:spcAft>
              <a:buSzPts val="1280"/>
              <a:buChar char="►"/>
            </a:pPr>
            <a:r>
              <a:rPr lang="en-US"/>
              <a:t>Next plug in the changes to the equation. (doubled =2, unchanged = 1, halved=1/2) </a:t>
            </a:r>
            <a:endParaRPr/>
          </a:p>
          <a:p>
            <a:pPr indent="-228600" lvl="2" marL="960120" rtl="0" algn="l">
              <a:spcBef>
                <a:spcPts val="1000"/>
              </a:spcBef>
              <a:spcAft>
                <a:spcPts val="0"/>
              </a:spcAft>
              <a:buSzPts val="1120"/>
              <a:buChar char="►"/>
            </a:pPr>
            <a:r>
              <a:rPr lang="en-US"/>
              <a:t>Intensity=2/1 </a:t>
            </a:r>
            <a:endParaRPr/>
          </a:p>
          <a:p>
            <a:pPr indent="-228600" lvl="2" marL="960120" rtl="0" algn="l">
              <a:spcBef>
                <a:spcPts val="1000"/>
              </a:spcBef>
              <a:spcAft>
                <a:spcPts val="0"/>
              </a:spcAft>
              <a:buSzPts val="1120"/>
              <a:buChar char="►"/>
            </a:pPr>
            <a:r>
              <a:rPr lang="en-US"/>
              <a:t>In this case, intensity = 2 so intensity will be doubled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3" name="Shape 323"/>
        <p:cNvGrpSpPr/>
        <p:nvPr/>
      </p:nvGrpSpPr>
      <p:grpSpPr>
        <a:xfrm>
          <a:off x="0" y="0"/>
          <a:ext cx="0" cy="0"/>
          <a:chOff x="0" y="0"/>
          <a:chExt cx="0" cy="0"/>
        </a:xfrm>
      </p:grpSpPr>
      <p:sp>
        <p:nvSpPr>
          <p:cNvPr id="324" name="Google Shape;324;p4"/>
          <p:cNvSpPr txBox="1"/>
          <p:nvPr>
            <p:ph type="title"/>
          </p:nvPr>
        </p:nvSpPr>
        <p:spPr>
          <a:xfrm>
            <a:off x="866214" y="973668"/>
            <a:ext cx="6753785" cy="706964"/>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EBEBEB"/>
              </a:buClr>
              <a:buSzPct val="100000"/>
              <a:buFont typeface="Century Gothic"/>
              <a:buNone/>
            </a:pPr>
            <a:br>
              <a:rPr lang="en-US" sz="2200">
                <a:solidFill>
                  <a:srgbClr val="EBEBEB"/>
                </a:solidFill>
              </a:rPr>
            </a:br>
            <a:r>
              <a:rPr lang="en-US" sz="4000">
                <a:solidFill>
                  <a:srgbClr val="EBEBEB"/>
                </a:solidFill>
              </a:rPr>
              <a:t>You must know…</a:t>
            </a:r>
            <a:br>
              <a:rPr lang="en-US" sz="4000">
                <a:solidFill>
                  <a:schemeClr val="lt1"/>
                </a:solidFill>
              </a:rPr>
            </a:br>
            <a:endParaRPr sz="4000">
              <a:solidFill>
                <a:srgbClr val="EBEBEB"/>
              </a:solidFill>
            </a:endParaRPr>
          </a:p>
        </p:txBody>
      </p:sp>
      <p:grpSp>
        <p:nvGrpSpPr>
          <p:cNvPr id="325" name="Google Shape;325;p4"/>
          <p:cNvGrpSpPr/>
          <p:nvPr/>
        </p:nvGrpSpPr>
        <p:grpSpPr>
          <a:xfrm>
            <a:off x="1083472" y="3126415"/>
            <a:ext cx="6576091" cy="3082029"/>
            <a:chOff x="321472" y="2215"/>
            <a:chExt cx="6576091" cy="3082029"/>
          </a:xfrm>
        </p:grpSpPr>
        <p:sp>
          <p:nvSpPr>
            <p:cNvPr id="326" name="Google Shape;326;p4"/>
            <p:cNvSpPr/>
            <p:nvPr/>
          </p:nvSpPr>
          <p:spPr>
            <a:xfrm>
              <a:off x="5721578" y="1176664"/>
              <a:ext cx="91440" cy="537903"/>
            </a:xfrm>
            <a:custGeom>
              <a:rect b="b" l="l" r="r" t="t"/>
              <a:pathLst>
                <a:path extrusionOk="0" h="120000" w="120000">
                  <a:moveTo>
                    <a:pt x="60000" y="0"/>
                  </a:moveTo>
                  <a:lnTo>
                    <a:pt x="60000" y="120000"/>
                  </a:lnTo>
                </a:path>
              </a:pathLst>
            </a:custGeom>
            <a:noFill/>
            <a:ln cap="rnd" cmpd="sng" w="9525">
              <a:solidFill>
                <a:srgbClr val="E33B6D"/>
              </a:solidFill>
              <a:prstDash val="solid"/>
              <a:round/>
              <a:headEnd len="sm" w="sm" type="none"/>
              <a:tailEnd len="sm" w="sm" type="none"/>
            </a:ln>
          </p:spPr>
        </p:sp>
        <p:sp>
          <p:nvSpPr>
            <p:cNvPr id="327" name="Google Shape;327;p4"/>
            <p:cNvSpPr/>
            <p:nvPr/>
          </p:nvSpPr>
          <p:spPr>
            <a:xfrm>
              <a:off x="3461047" y="1176664"/>
              <a:ext cx="91440" cy="537903"/>
            </a:xfrm>
            <a:custGeom>
              <a:rect b="b" l="l" r="r" t="t"/>
              <a:pathLst>
                <a:path extrusionOk="0" h="120000" w="120000">
                  <a:moveTo>
                    <a:pt x="60000" y="0"/>
                  </a:moveTo>
                  <a:lnTo>
                    <a:pt x="60000" y="120000"/>
                  </a:lnTo>
                </a:path>
              </a:pathLst>
            </a:custGeom>
            <a:noFill/>
            <a:ln cap="rnd" cmpd="sng" w="9525">
              <a:solidFill>
                <a:srgbClr val="E33B6D"/>
              </a:solidFill>
              <a:prstDash val="solid"/>
              <a:round/>
              <a:headEnd len="sm" w="sm" type="none"/>
              <a:tailEnd len="sm" w="sm" type="none"/>
            </a:ln>
          </p:spPr>
        </p:sp>
        <p:sp>
          <p:nvSpPr>
            <p:cNvPr id="328" name="Google Shape;328;p4"/>
            <p:cNvSpPr/>
            <p:nvPr/>
          </p:nvSpPr>
          <p:spPr>
            <a:xfrm>
              <a:off x="1200515" y="1176664"/>
              <a:ext cx="91440" cy="537903"/>
            </a:xfrm>
            <a:custGeom>
              <a:rect b="b" l="l" r="r" t="t"/>
              <a:pathLst>
                <a:path extrusionOk="0" h="120000" w="120000">
                  <a:moveTo>
                    <a:pt x="60000" y="0"/>
                  </a:moveTo>
                  <a:lnTo>
                    <a:pt x="60000" y="120000"/>
                  </a:lnTo>
                </a:path>
              </a:pathLst>
            </a:custGeom>
            <a:noFill/>
            <a:ln cap="rnd" cmpd="sng" w="9525">
              <a:solidFill>
                <a:srgbClr val="E33B6D"/>
              </a:solidFill>
              <a:prstDash val="solid"/>
              <a:round/>
              <a:headEnd len="sm" w="sm" type="none"/>
              <a:tailEnd len="sm" w="sm" type="none"/>
            </a:ln>
          </p:spPr>
        </p:sp>
        <p:sp>
          <p:nvSpPr>
            <p:cNvPr id="329" name="Google Shape;329;p4"/>
            <p:cNvSpPr/>
            <p:nvPr/>
          </p:nvSpPr>
          <p:spPr>
            <a:xfrm>
              <a:off x="321472" y="2215"/>
              <a:ext cx="1849525" cy="1174448"/>
            </a:xfrm>
            <a:prstGeom prst="roundRect">
              <a:avLst>
                <a:gd fmla="val 10000" name="adj"/>
              </a:avLst>
            </a:prstGeom>
            <a:gradFill>
              <a:gsLst>
                <a:gs pos="0">
                  <a:srgbClr val="CC3478"/>
                </a:gs>
                <a:gs pos="100000">
                  <a:srgbClr val="8D0B4F"/>
                </a:gs>
              </a:gsLst>
              <a:lin ang="5400000" scaled="0"/>
            </a:gra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
            <p:cNvSpPr/>
            <p:nvPr/>
          </p:nvSpPr>
          <p:spPr>
            <a:xfrm>
              <a:off x="526975" y="197443"/>
              <a:ext cx="1849525" cy="1174448"/>
            </a:xfrm>
            <a:prstGeom prst="roundRect">
              <a:avLst>
                <a:gd fmla="val 10000" name="adj"/>
              </a:avLst>
            </a:prstGeom>
            <a:solidFill>
              <a:schemeClr val="lt1">
                <a:alpha val="89803"/>
              </a:schemeClr>
            </a:solidFill>
            <a:ln cap="rnd" cmpd="sng" w="9525">
              <a:solidFill>
                <a:srgbClr val="B20F6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
            <p:cNvSpPr txBox="1"/>
            <p:nvPr/>
          </p:nvSpPr>
          <p:spPr>
            <a:xfrm>
              <a:off x="561373" y="231841"/>
              <a:ext cx="1780729" cy="1105652"/>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dk1"/>
                </a:buClr>
                <a:buSzPts val="1600"/>
                <a:buFont typeface="Century Gothic"/>
                <a:buNone/>
              </a:pPr>
              <a:r>
                <a:rPr b="0" i="0" lang="en-US" sz="1600" u="none" cap="none" strike="noStrike">
                  <a:solidFill>
                    <a:schemeClr val="dk1"/>
                  </a:solidFill>
                  <a:latin typeface="Century Gothic"/>
                  <a:ea typeface="Century Gothic"/>
                  <a:cs typeface="Century Gothic"/>
                  <a:sym typeface="Century Gothic"/>
                </a:rPr>
                <a:t>the values and units for each parameter</a:t>
              </a:r>
              <a:endParaRPr b="0" i="0" sz="1600" u="none" cap="none" strike="noStrike">
                <a:solidFill>
                  <a:schemeClr val="dk1"/>
                </a:solidFill>
                <a:latin typeface="Century Gothic"/>
                <a:ea typeface="Century Gothic"/>
                <a:cs typeface="Century Gothic"/>
                <a:sym typeface="Century Gothic"/>
              </a:endParaRPr>
            </a:p>
          </p:txBody>
        </p:sp>
        <p:sp>
          <p:nvSpPr>
            <p:cNvPr id="332" name="Google Shape;332;p4"/>
            <p:cNvSpPr/>
            <p:nvPr/>
          </p:nvSpPr>
          <p:spPr>
            <a:xfrm>
              <a:off x="321472" y="1714568"/>
              <a:ext cx="1849525" cy="1174448"/>
            </a:xfrm>
            <a:prstGeom prst="roundRect">
              <a:avLst>
                <a:gd fmla="val 10000" name="adj"/>
              </a:avLst>
            </a:prstGeom>
            <a:gradFill>
              <a:gsLst>
                <a:gs pos="0">
                  <a:srgbClr val="E96B8D"/>
                </a:gs>
                <a:gs pos="100000">
                  <a:srgbClr val="BF2552"/>
                </a:gs>
              </a:gsLst>
              <a:lin ang="5400000" scaled="0"/>
            </a:gra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
            <p:cNvSpPr/>
            <p:nvPr/>
          </p:nvSpPr>
          <p:spPr>
            <a:xfrm>
              <a:off x="526975" y="1909796"/>
              <a:ext cx="1849525" cy="1174448"/>
            </a:xfrm>
            <a:prstGeom prst="roundRect">
              <a:avLst>
                <a:gd fmla="val 10000" name="adj"/>
              </a:avLst>
            </a:prstGeom>
            <a:solidFill>
              <a:schemeClr val="lt1">
                <a:alpha val="89803"/>
              </a:schemeClr>
            </a:solidFill>
            <a:ln cap="rnd" cmpd="sng" w="9525">
              <a:solidFill>
                <a:srgbClr val="E33B6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
            <p:cNvSpPr txBox="1"/>
            <p:nvPr/>
          </p:nvSpPr>
          <p:spPr>
            <a:xfrm>
              <a:off x="561373" y="1944194"/>
              <a:ext cx="1780729" cy="1105652"/>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dk1"/>
                </a:buClr>
                <a:buSzPts val="1600"/>
                <a:buFont typeface="Century Gothic"/>
                <a:buNone/>
              </a:pPr>
              <a:r>
                <a:rPr lang="en-US" sz="1600">
                  <a:solidFill>
                    <a:schemeClr val="dk1"/>
                  </a:solidFill>
                  <a:latin typeface="Century Gothic"/>
                  <a:ea typeface="Century Gothic"/>
                  <a:cs typeface="Century Gothic"/>
                  <a:sym typeface="Century Gothic"/>
                </a:rPr>
                <a:t>d</a:t>
              </a:r>
              <a:r>
                <a:rPr b="0" i="0" lang="en-US" sz="1600" u="none" cap="none" strike="noStrike">
                  <a:solidFill>
                    <a:schemeClr val="dk1"/>
                  </a:solidFill>
                  <a:latin typeface="Century Gothic"/>
                  <a:ea typeface="Century Gothic"/>
                  <a:cs typeface="Century Gothic"/>
                  <a:sym typeface="Century Gothic"/>
                </a:rPr>
                <a:t>istance</a:t>
              </a:r>
              <a:endParaRPr/>
            </a:p>
            <a:p>
              <a:pPr indent="0" lvl="0" marL="0" marR="0" rtl="0" algn="ctr">
                <a:lnSpc>
                  <a:spcPct val="90000"/>
                </a:lnSpc>
                <a:spcBef>
                  <a:spcPts val="560"/>
                </a:spcBef>
                <a:spcAft>
                  <a:spcPts val="0"/>
                </a:spcAft>
                <a:buClr>
                  <a:schemeClr val="dk1"/>
                </a:buClr>
                <a:buSzPts val="1600"/>
                <a:buFont typeface="Century Gothic"/>
                <a:buNone/>
              </a:pPr>
              <a:r>
                <a:rPr lang="en-US" sz="1600">
                  <a:solidFill>
                    <a:schemeClr val="dk1"/>
                  </a:solidFill>
                  <a:latin typeface="Century Gothic"/>
                  <a:ea typeface="Century Gothic"/>
                  <a:cs typeface="Century Gothic"/>
                  <a:sym typeface="Century Gothic"/>
                </a:rPr>
                <a:t>t</a:t>
              </a:r>
              <a:r>
                <a:rPr b="0" i="0" lang="en-US" sz="1600" u="none" cap="none" strike="noStrike">
                  <a:solidFill>
                    <a:schemeClr val="dk1"/>
                  </a:solidFill>
                  <a:latin typeface="Century Gothic"/>
                  <a:ea typeface="Century Gothic"/>
                  <a:cs typeface="Century Gothic"/>
                  <a:sym typeface="Century Gothic"/>
                </a:rPr>
                <a:t>ime</a:t>
              </a:r>
              <a:endParaRPr/>
            </a:p>
            <a:p>
              <a:pPr indent="0" lvl="0" marL="0" marR="0" rtl="0" algn="ctr">
                <a:lnSpc>
                  <a:spcPct val="90000"/>
                </a:lnSpc>
                <a:spcBef>
                  <a:spcPts val="560"/>
                </a:spcBef>
                <a:spcAft>
                  <a:spcPts val="0"/>
                </a:spcAft>
                <a:buClr>
                  <a:schemeClr val="dk1"/>
                </a:buClr>
                <a:buSzPts val="1600"/>
                <a:buFont typeface="Century Gothic"/>
                <a:buNone/>
              </a:pPr>
              <a:r>
                <a:rPr b="0" i="0" lang="en-US" sz="1600" u="none" cap="none" strike="noStrike">
                  <a:solidFill>
                    <a:schemeClr val="dk1"/>
                  </a:solidFill>
                  <a:latin typeface="Century Gothic"/>
                  <a:ea typeface="Century Gothic"/>
                  <a:cs typeface="Century Gothic"/>
                  <a:sym typeface="Century Gothic"/>
                </a:rPr>
                <a:t>power</a:t>
              </a:r>
              <a:endParaRPr/>
            </a:p>
          </p:txBody>
        </p:sp>
        <p:sp>
          <p:nvSpPr>
            <p:cNvPr id="335" name="Google Shape;335;p4"/>
            <p:cNvSpPr/>
            <p:nvPr/>
          </p:nvSpPr>
          <p:spPr>
            <a:xfrm>
              <a:off x="2582004" y="2215"/>
              <a:ext cx="1849525" cy="1174448"/>
            </a:xfrm>
            <a:prstGeom prst="roundRect">
              <a:avLst>
                <a:gd fmla="val 10000" name="adj"/>
              </a:avLst>
            </a:prstGeom>
            <a:gradFill>
              <a:gsLst>
                <a:gs pos="0">
                  <a:srgbClr val="CC3478"/>
                </a:gs>
                <a:gs pos="100000">
                  <a:srgbClr val="8D0B4F"/>
                </a:gs>
              </a:gsLst>
              <a:lin ang="5400000" scaled="0"/>
            </a:gra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
            <p:cNvSpPr/>
            <p:nvPr/>
          </p:nvSpPr>
          <p:spPr>
            <a:xfrm>
              <a:off x="2787507" y="197443"/>
              <a:ext cx="1849525" cy="1174448"/>
            </a:xfrm>
            <a:prstGeom prst="roundRect">
              <a:avLst>
                <a:gd fmla="val 10000" name="adj"/>
              </a:avLst>
            </a:prstGeom>
            <a:solidFill>
              <a:schemeClr val="lt1">
                <a:alpha val="89803"/>
              </a:schemeClr>
            </a:solidFill>
            <a:ln cap="rnd" cmpd="sng" w="9525">
              <a:solidFill>
                <a:srgbClr val="B20F6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
            <p:cNvSpPr txBox="1"/>
            <p:nvPr/>
          </p:nvSpPr>
          <p:spPr>
            <a:xfrm>
              <a:off x="2821905" y="231841"/>
              <a:ext cx="1780729" cy="1105652"/>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dk1"/>
                </a:buClr>
                <a:buSzPts val="1600"/>
                <a:buFont typeface="Century Gothic"/>
                <a:buNone/>
              </a:pPr>
              <a:r>
                <a:rPr b="0" i="0" lang="en-US" sz="1600" u="none" cap="none" strike="noStrike">
                  <a:solidFill>
                    <a:schemeClr val="dk1"/>
                  </a:solidFill>
                  <a:latin typeface="Century Gothic"/>
                  <a:ea typeface="Century Gothic"/>
                  <a:cs typeface="Century Gothic"/>
                  <a:sym typeface="Century Gothic"/>
                </a:rPr>
                <a:t>understand how the parameters are related to one another</a:t>
              </a:r>
              <a:endParaRPr b="0" i="0" sz="1600" u="none" cap="none" strike="noStrike">
                <a:solidFill>
                  <a:schemeClr val="dk1"/>
                </a:solidFill>
                <a:latin typeface="Century Gothic"/>
                <a:ea typeface="Century Gothic"/>
                <a:cs typeface="Century Gothic"/>
                <a:sym typeface="Century Gothic"/>
              </a:endParaRPr>
            </a:p>
          </p:txBody>
        </p:sp>
        <p:sp>
          <p:nvSpPr>
            <p:cNvPr id="338" name="Google Shape;338;p4"/>
            <p:cNvSpPr/>
            <p:nvPr/>
          </p:nvSpPr>
          <p:spPr>
            <a:xfrm>
              <a:off x="2582004" y="1714568"/>
              <a:ext cx="1849525" cy="1174448"/>
            </a:xfrm>
            <a:prstGeom prst="roundRect">
              <a:avLst>
                <a:gd fmla="val 10000" name="adj"/>
              </a:avLst>
            </a:prstGeom>
            <a:gradFill>
              <a:gsLst>
                <a:gs pos="0">
                  <a:srgbClr val="E96B8D"/>
                </a:gs>
                <a:gs pos="100000">
                  <a:srgbClr val="BF2552"/>
                </a:gs>
              </a:gsLst>
              <a:lin ang="5400000" scaled="0"/>
            </a:gra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
            <p:cNvSpPr/>
            <p:nvPr/>
          </p:nvSpPr>
          <p:spPr>
            <a:xfrm>
              <a:off x="2787507" y="1909796"/>
              <a:ext cx="1849525" cy="1174448"/>
            </a:xfrm>
            <a:prstGeom prst="roundRect">
              <a:avLst>
                <a:gd fmla="val 10000" name="adj"/>
              </a:avLst>
            </a:prstGeom>
            <a:solidFill>
              <a:schemeClr val="lt1">
                <a:alpha val="89803"/>
              </a:schemeClr>
            </a:solidFill>
            <a:ln cap="rnd" cmpd="sng" w="9525">
              <a:solidFill>
                <a:srgbClr val="E33B6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
            <p:cNvSpPr txBox="1"/>
            <p:nvPr/>
          </p:nvSpPr>
          <p:spPr>
            <a:xfrm>
              <a:off x="2821905" y="1944194"/>
              <a:ext cx="1780729" cy="1105652"/>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dk1"/>
                </a:buClr>
                <a:buSzPts val="1600"/>
                <a:buFont typeface="Century Gothic"/>
                <a:buNone/>
              </a:pPr>
              <a:r>
                <a:rPr b="0" i="0" lang="en-US" sz="1600" u="none" cap="none" strike="noStrike">
                  <a:solidFill>
                    <a:schemeClr val="dk1"/>
                  </a:solidFill>
                  <a:latin typeface="Century Gothic"/>
                  <a:ea typeface="Century Gothic"/>
                  <a:cs typeface="Century Gothic"/>
                  <a:sym typeface="Century Gothic"/>
                </a:rPr>
                <a:t> directly or indirectly</a:t>
              </a:r>
              <a:endParaRPr b="0" i="0" sz="1600" u="none" cap="none" strike="noStrike">
                <a:solidFill>
                  <a:schemeClr val="dk1"/>
                </a:solidFill>
                <a:latin typeface="Century Gothic"/>
                <a:ea typeface="Century Gothic"/>
                <a:cs typeface="Century Gothic"/>
                <a:sym typeface="Century Gothic"/>
              </a:endParaRPr>
            </a:p>
          </p:txBody>
        </p:sp>
        <p:sp>
          <p:nvSpPr>
            <p:cNvPr id="341" name="Google Shape;341;p4"/>
            <p:cNvSpPr/>
            <p:nvPr/>
          </p:nvSpPr>
          <p:spPr>
            <a:xfrm>
              <a:off x="4842535" y="2215"/>
              <a:ext cx="1849525" cy="1174448"/>
            </a:xfrm>
            <a:prstGeom prst="roundRect">
              <a:avLst>
                <a:gd fmla="val 10000" name="adj"/>
              </a:avLst>
            </a:prstGeom>
            <a:gradFill>
              <a:gsLst>
                <a:gs pos="0">
                  <a:srgbClr val="CC3478"/>
                </a:gs>
                <a:gs pos="100000">
                  <a:srgbClr val="8D0B4F"/>
                </a:gs>
              </a:gsLst>
              <a:lin ang="5400000" scaled="0"/>
            </a:gra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
            <p:cNvSpPr/>
            <p:nvPr/>
          </p:nvSpPr>
          <p:spPr>
            <a:xfrm>
              <a:off x="5048038" y="197443"/>
              <a:ext cx="1849525" cy="1174448"/>
            </a:xfrm>
            <a:prstGeom prst="roundRect">
              <a:avLst>
                <a:gd fmla="val 10000" name="adj"/>
              </a:avLst>
            </a:prstGeom>
            <a:solidFill>
              <a:schemeClr val="lt1">
                <a:alpha val="89803"/>
              </a:schemeClr>
            </a:solidFill>
            <a:ln cap="rnd" cmpd="sng" w="9525">
              <a:solidFill>
                <a:srgbClr val="B20F6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
            <p:cNvSpPr txBox="1"/>
            <p:nvPr/>
          </p:nvSpPr>
          <p:spPr>
            <a:xfrm>
              <a:off x="5082436" y="231841"/>
              <a:ext cx="1780729" cy="1105652"/>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dk1"/>
                </a:buClr>
                <a:buSzPts val="1600"/>
                <a:buFont typeface="Century Gothic"/>
                <a:buNone/>
              </a:pPr>
              <a:r>
                <a:rPr b="0" i="0" lang="en-US" sz="1600" u="none" cap="none" strike="noStrike">
                  <a:solidFill>
                    <a:schemeClr val="dk1"/>
                  </a:solidFill>
                  <a:latin typeface="Century Gothic"/>
                  <a:ea typeface="Century Gothic"/>
                  <a:cs typeface="Century Gothic"/>
                  <a:sym typeface="Century Gothic"/>
                </a:rPr>
                <a:t>Wheth</a:t>
              </a:r>
              <a:r>
                <a:rPr lang="en-US" sz="1600">
                  <a:solidFill>
                    <a:schemeClr val="dk1"/>
                  </a:solidFill>
                  <a:latin typeface="Century Gothic"/>
                  <a:ea typeface="Century Gothic"/>
                  <a:cs typeface="Century Gothic"/>
                  <a:sym typeface="Century Gothic"/>
                </a:rPr>
                <a:t>er</a:t>
              </a:r>
              <a:r>
                <a:rPr b="0" i="0" lang="en-US" sz="1600" u="none" cap="none" strike="noStrike">
                  <a:solidFill>
                    <a:schemeClr val="dk1"/>
                  </a:solidFill>
                  <a:latin typeface="Century Gothic"/>
                  <a:ea typeface="Century Gothic"/>
                  <a:cs typeface="Century Gothic"/>
                  <a:sym typeface="Century Gothic"/>
                </a:rPr>
                <a:t> we can change the parameter?</a:t>
              </a:r>
              <a:endParaRPr b="0" i="0" sz="1600" u="none" cap="none" strike="noStrike">
                <a:solidFill>
                  <a:schemeClr val="dk1"/>
                </a:solidFill>
                <a:latin typeface="Century Gothic"/>
                <a:ea typeface="Century Gothic"/>
                <a:cs typeface="Century Gothic"/>
                <a:sym typeface="Century Gothic"/>
              </a:endParaRPr>
            </a:p>
          </p:txBody>
        </p:sp>
        <p:sp>
          <p:nvSpPr>
            <p:cNvPr id="344" name="Google Shape;344;p4"/>
            <p:cNvSpPr/>
            <p:nvPr/>
          </p:nvSpPr>
          <p:spPr>
            <a:xfrm>
              <a:off x="4842535" y="1714568"/>
              <a:ext cx="1849525" cy="1174448"/>
            </a:xfrm>
            <a:prstGeom prst="roundRect">
              <a:avLst>
                <a:gd fmla="val 10000" name="adj"/>
              </a:avLst>
            </a:prstGeom>
            <a:gradFill>
              <a:gsLst>
                <a:gs pos="0">
                  <a:srgbClr val="E96B8D"/>
                </a:gs>
                <a:gs pos="100000">
                  <a:srgbClr val="BF2552"/>
                </a:gs>
              </a:gsLst>
              <a:lin ang="5400000" scaled="0"/>
            </a:gra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
            <p:cNvSpPr/>
            <p:nvPr/>
          </p:nvSpPr>
          <p:spPr>
            <a:xfrm>
              <a:off x="5048038" y="1909796"/>
              <a:ext cx="1849525" cy="1174448"/>
            </a:xfrm>
            <a:prstGeom prst="roundRect">
              <a:avLst>
                <a:gd fmla="val 10000" name="adj"/>
              </a:avLst>
            </a:prstGeom>
            <a:solidFill>
              <a:schemeClr val="lt1">
                <a:alpha val="89803"/>
              </a:schemeClr>
            </a:solidFill>
            <a:ln cap="rnd" cmpd="sng" w="9525">
              <a:solidFill>
                <a:srgbClr val="E33B6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
            <p:cNvSpPr txBox="1"/>
            <p:nvPr/>
          </p:nvSpPr>
          <p:spPr>
            <a:xfrm>
              <a:off x="5082436" y="1944194"/>
              <a:ext cx="1780729" cy="1105652"/>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dk1"/>
                </a:buClr>
                <a:buSzPts val="1600"/>
                <a:buFont typeface="Century Gothic"/>
                <a:buNone/>
              </a:pPr>
              <a:r>
                <a:rPr b="0" i="0" lang="en-US" sz="1600" u="none" cap="none" strike="noStrike">
                  <a:solidFill>
                    <a:schemeClr val="dk1"/>
                  </a:solidFill>
                  <a:latin typeface="Century Gothic"/>
                  <a:ea typeface="Century Gothic"/>
                  <a:cs typeface="Century Gothic"/>
                  <a:sym typeface="Century Gothic"/>
                </a:rPr>
                <a:t>Can we make a change to the sound source?</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40"/>
          <p:cNvSpPr txBox="1"/>
          <p:nvPr>
            <p:ph type="title"/>
          </p:nvPr>
        </p:nvSpPr>
        <p:spPr>
          <a:xfrm>
            <a:off x="865970" y="927098"/>
            <a:ext cx="6343672" cy="70986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200"/>
              <a:buFont typeface="Century Gothic"/>
              <a:buNone/>
            </a:pPr>
            <a:r>
              <a:rPr lang="en-US"/>
              <a:t>Let's try another: </a:t>
            </a:r>
            <a:endParaRPr/>
          </a:p>
        </p:txBody>
      </p:sp>
      <p:sp>
        <p:nvSpPr>
          <p:cNvPr id="700" name="Google Shape;700;p40"/>
          <p:cNvSpPr txBox="1"/>
          <p:nvPr>
            <p:ph idx="1" type="body"/>
          </p:nvPr>
        </p:nvSpPr>
        <p:spPr>
          <a:xfrm>
            <a:off x="864382" y="2489200"/>
            <a:ext cx="6345260" cy="35306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The power of a wave is doubled. If intensity remains the same, what must happen to beam area? </a:t>
            </a:r>
            <a:endParaRPr/>
          </a:p>
          <a:p>
            <a:pPr indent="0" lvl="0" marL="0" rtl="0" algn="l">
              <a:lnSpc>
                <a:spcPct val="90000"/>
              </a:lnSpc>
              <a:spcBef>
                <a:spcPts val="1000"/>
              </a:spcBef>
              <a:spcAft>
                <a:spcPts val="0"/>
              </a:spcAft>
              <a:buSzPts val="1440"/>
              <a:buNone/>
            </a:pPr>
            <a:r>
              <a:rPr lang="en-US"/>
              <a:t>		</a:t>
            </a:r>
            <a:r>
              <a:rPr b="1" lang="en-US" sz="1600">
                <a:solidFill>
                  <a:srgbClr val="7F6BB1"/>
                </a:solidFill>
              </a:rPr>
              <a:t>Intensity = </a:t>
            </a:r>
            <a:r>
              <a:rPr b="1" baseline="30000" lang="en-US" sz="1600">
                <a:solidFill>
                  <a:srgbClr val="7F6BB1"/>
                </a:solidFill>
              </a:rPr>
              <a:t> </a:t>
            </a:r>
            <a:r>
              <a:rPr b="1" lang="en-US" sz="1400" u="sng">
                <a:solidFill>
                  <a:srgbClr val="7F6BB1"/>
                </a:solidFill>
              </a:rPr>
              <a:t>power </a:t>
            </a:r>
            <a:r>
              <a:rPr b="1" lang="en-US" sz="1400">
                <a:solidFill>
                  <a:srgbClr val="7F6BB1"/>
                </a:solidFill>
              </a:rPr>
              <a:t>(watts</a:t>
            </a:r>
            <a:r>
              <a:rPr b="1" lang="en-US" sz="1600">
                <a:solidFill>
                  <a:srgbClr val="7F6BB1"/>
                </a:solidFill>
              </a:rPr>
              <a:t>)</a:t>
            </a:r>
            <a:endParaRPr b="1" sz="1600">
              <a:solidFill>
                <a:srgbClr val="7F6BB1"/>
              </a:solidFill>
            </a:endParaRPr>
          </a:p>
          <a:p>
            <a:pPr indent="0" lvl="1" marL="402336" rtl="0" algn="l">
              <a:lnSpc>
                <a:spcPct val="90000"/>
              </a:lnSpc>
              <a:spcBef>
                <a:spcPts val="1000"/>
              </a:spcBef>
              <a:spcAft>
                <a:spcPts val="0"/>
              </a:spcAft>
              <a:buSzPts val="1120"/>
              <a:buNone/>
            </a:pPr>
            <a:r>
              <a:rPr b="1" baseline="30000" lang="en-US" sz="1400">
                <a:solidFill>
                  <a:srgbClr val="7F6BB1"/>
                </a:solidFill>
              </a:rPr>
              <a:t>                                             </a:t>
            </a:r>
            <a:r>
              <a:rPr b="1" baseline="30000" lang="en-US" sz="1800">
                <a:solidFill>
                  <a:srgbClr val="7F6BB1"/>
                </a:solidFill>
              </a:rPr>
              <a:t>beam area (cm2)</a:t>
            </a:r>
            <a:endParaRPr/>
          </a:p>
          <a:p>
            <a:pPr indent="-342900" lvl="0" marL="342900" rtl="0" algn="l">
              <a:spcBef>
                <a:spcPts val="1000"/>
              </a:spcBef>
              <a:spcAft>
                <a:spcPts val="0"/>
              </a:spcAft>
              <a:buSzPts val="1440"/>
              <a:buChar char="►"/>
            </a:pPr>
            <a:r>
              <a:rPr lang="en-US"/>
              <a:t>In this case intensity =1, power =2 and beam area is unknown…</a:t>
            </a:r>
            <a:endParaRPr/>
          </a:p>
          <a:p>
            <a:pPr indent="-283463" lvl="1" marL="685800" rtl="0" algn="l">
              <a:spcBef>
                <a:spcPts val="1000"/>
              </a:spcBef>
              <a:spcAft>
                <a:spcPts val="0"/>
              </a:spcAft>
              <a:buSzPts val="1280"/>
              <a:buChar char="►"/>
            </a:pPr>
            <a:r>
              <a:rPr lang="en-US"/>
              <a:t>1=2/beam area</a:t>
            </a:r>
            <a:endParaRPr/>
          </a:p>
          <a:p>
            <a:pPr indent="-283463" lvl="1" marL="685800" rtl="0" algn="l">
              <a:spcBef>
                <a:spcPts val="1000"/>
              </a:spcBef>
              <a:spcAft>
                <a:spcPts val="0"/>
              </a:spcAft>
              <a:buSzPts val="1280"/>
              <a:buChar char="►"/>
            </a:pPr>
            <a:r>
              <a:rPr lang="en-US"/>
              <a:t>Beam area x 1 =2</a:t>
            </a:r>
            <a:endParaRPr/>
          </a:p>
          <a:p>
            <a:pPr indent="-283463" lvl="1" marL="685800" rtl="0" algn="l">
              <a:spcBef>
                <a:spcPts val="1000"/>
              </a:spcBef>
              <a:spcAft>
                <a:spcPts val="0"/>
              </a:spcAft>
              <a:buSzPts val="1280"/>
              <a:buChar char="►"/>
            </a:pPr>
            <a:r>
              <a:rPr lang="en-US"/>
              <a:t>Beam area = 2, so the beam area is doubled!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41"/>
          <p:cNvSpPr txBox="1"/>
          <p:nvPr>
            <p:ph type="title"/>
          </p:nvPr>
        </p:nvSpPr>
        <p:spPr>
          <a:xfrm>
            <a:off x="533400" y="927100"/>
            <a:ext cx="8305800" cy="169272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400"/>
              <a:buFont typeface="Century Gothic"/>
              <a:buNone/>
            </a:pPr>
            <a:r>
              <a:rPr lang="en-US" sz="3400"/>
              <a:t>Continuing with acoustic parameters</a:t>
            </a:r>
            <a:endParaRPr/>
          </a:p>
        </p:txBody>
      </p:sp>
      <p:sp>
        <p:nvSpPr>
          <p:cNvPr id="706" name="Google Shape;706;p41"/>
          <p:cNvSpPr txBox="1"/>
          <p:nvPr>
            <p:ph idx="1" type="body"/>
          </p:nvPr>
        </p:nvSpPr>
        <p:spPr>
          <a:xfrm>
            <a:off x="866440" y="3488023"/>
            <a:ext cx="6422005" cy="2536857"/>
          </a:xfrm>
          <a:prstGeom prst="rect">
            <a:avLst/>
          </a:prstGeom>
          <a:noFill/>
          <a:ln>
            <a:noFill/>
          </a:ln>
        </p:spPr>
        <p:txBody>
          <a:bodyPr anchorCtr="0" anchor="ctr" bIns="45700" lIns="91425" spcFirstLastPara="1" rIns="91425" wrap="square" tIns="45700">
            <a:normAutofit fontScale="92500" lnSpcReduction="10000"/>
          </a:bodyPr>
          <a:lstStyle/>
          <a:p>
            <a:pPr indent="0" lvl="1" marL="457200" rtl="0" algn="l">
              <a:spcBef>
                <a:spcPts val="0"/>
              </a:spcBef>
              <a:spcAft>
                <a:spcPts val="0"/>
              </a:spcAft>
              <a:buSzPct val="79999"/>
              <a:buNone/>
            </a:pPr>
            <a:r>
              <a:rPr lang="en-US" sz="1800">
                <a:solidFill>
                  <a:srgbClr val="FF0000"/>
                </a:solidFill>
              </a:rPr>
              <a:t>Period</a:t>
            </a:r>
            <a:endParaRPr/>
          </a:p>
          <a:p>
            <a:pPr indent="0" lvl="1" marL="457200" rtl="0" algn="l">
              <a:spcBef>
                <a:spcPts val="1000"/>
              </a:spcBef>
              <a:spcAft>
                <a:spcPts val="0"/>
              </a:spcAft>
              <a:buSzPct val="79999"/>
              <a:buNone/>
            </a:pPr>
            <a:r>
              <a:rPr lang="en-US" sz="1800">
                <a:solidFill>
                  <a:srgbClr val="FF0000"/>
                </a:solidFill>
              </a:rPr>
              <a:t>Frequency</a:t>
            </a:r>
            <a:endParaRPr/>
          </a:p>
          <a:p>
            <a:pPr indent="0" lvl="1" marL="457200" rtl="0" algn="l">
              <a:spcBef>
                <a:spcPts val="1000"/>
              </a:spcBef>
              <a:spcAft>
                <a:spcPts val="0"/>
              </a:spcAft>
              <a:buSzPct val="79999"/>
              <a:buNone/>
            </a:pPr>
            <a:r>
              <a:rPr lang="en-US" sz="1800">
                <a:solidFill>
                  <a:srgbClr val="0070C0"/>
                </a:solidFill>
              </a:rPr>
              <a:t>Amplitude</a:t>
            </a:r>
            <a:endParaRPr/>
          </a:p>
          <a:p>
            <a:pPr indent="0" lvl="1" marL="457200" rtl="0" algn="l">
              <a:spcBef>
                <a:spcPts val="1000"/>
              </a:spcBef>
              <a:spcAft>
                <a:spcPts val="0"/>
              </a:spcAft>
              <a:buSzPct val="79999"/>
              <a:buNone/>
            </a:pPr>
            <a:r>
              <a:rPr lang="en-US" sz="1800">
                <a:solidFill>
                  <a:srgbClr val="0070C0"/>
                </a:solidFill>
              </a:rPr>
              <a:t>Power</a:t>
            </a:r>
            <a:endParaRPr/>
          </a:p>
          <a:p>
            <a:pPr indent="0" lvl="1" marL="457200" rtl="0" algn="l">
              <a:spcBef>
                <a:spcPts val="1000"/>
              </a:spcBef>
              <a:spcAft>
                <a:spcPts val="0"/>
              </a:spcAft>
              <a:buSzPct val="79999"/>
              <a:buNone/>
            </a:pPr>
            <a:r>
              <a:rPr lang="en-US" sz="1800">
                <a:solidFill>
                  <a:srgbClr val="0070C0"/>
                </a:solidFill>
              </a:rPr>
              <a:t>Intensity</a:t>
            </a:r>
            <a:endParaRPr/>
          </a:p>
          <a:p>
            <a:pPr indent="0" lvl="1" marL="457200" rtl="0" algn="l">
              <a:spcBef>
                <a:spcPts val="1000"/>
              </a:spcBef>
              <a:spcAft>
                <a:spcPts val="0"/>
              </a:spcAft>
              <a:buSzPct val="79999"/>
              <a:buNone/>
            </a:pPr>
            <a:r>
              <a:rPr lang="en-US" sz="1800">
                <a:solidFill>
                  <a:srgbClr val="00B050"/>
                </a:solidFill>
              </a:rPr>
              <a:t>	                              </a:t>
            </a:r>
            <a:endParaRPr/>
          </a:p>
          <a:p>
            <a:pPr indent="0" lvl="1" marL="457200" rtl="0" algn="l">
              <a:spcBef>
                <a:spcPts val="1000"/>
              </a:spcBef>
              <a:spcAft>
                <a:spcPts val="0"/>
              </a:spcAft>
              <a:buSzPct val="79999"/>
              <a:buNone/>
            </a:pPr>
            <a:r>
              <a:rPr lang="en-US" sz="1800">
                <a:solidFill>
                  <a:srgbClr val="7030A0"/>
                </a:solidFill>
              </a:rPr>
              <a:t>Propagation speed</a:t>
            </a:r>
            <a:endParaRPr/>
          </a:p>
          <a:p>
            <a:pPr indent="0" lvl="0" marL="0" rtl="0" algn="l">
              <a:spcBef>
                <a:spcPts val="1000"/>
              </a:spcBef>
              <a:spcAft>
                <a:spcPts val="0"/>
              </a:spcAft>
              <a:buSzPct val="79999"/>
              <a:buNone/>
            </a:pPr>
            <a:r>
              <a:t/>
            </a:r>
            <a:endParaRPr/>
          </a:p>
        </p:txBody>
      </p:sp>
      <p:sp>
        <p:nvSpPr>
          <p:cNvPr id="707" name="Google Shape;707;p41"/>
          <p:cNvSpPr/>
          <p:nvPr/>
        </p:nvSpPr>
        <p:spPr>
          <a:xfrm>
            <a:off x="1066800" y="4953000"/>
            <a:ext cx="256512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cap="none">
                <a:solidFill>
                  <a:srgbClr val="339933"/>
                </a:solidFill>
                <a:latin typeface="Century Gothic"/>
                <a:ea typeface="Century Gothic"/>
                <a:cs typeface="Century Gothic"/>
                <a:sym typeface="Century Gothic"/>
              </a:rPr>
              <a:t>Wavelength</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1" name="Shape 711"/>
        <p:cNvGrpSpPr/>
        <p:nvPr/>
      </p:nvGrpSpPr>
      <p:grpSpPr>
        <a:xfrm>
          <a:off x="0" y="0"/>
          <a:ext cx="0" cy="0"/>
          <a:chOff x="0" y="0"/>
          <a:chExt cx="0" cy="0"/>
        </a:xfrm>
      </p:grpSpPr>
      <p:sp>
        <p:nvSpPr>
          <p:cNvPr id="712" name="Google Shape;712;p42"/>
          <p:cNvSpPr txBox="1"/>
          <p:nvPr>
            <p:ph type="title"/>
          </p:nvPr>
        </p:nvSpPr>
        <p:spPr>
          <a:xfrm>
            <a:off x="866215" y="609600"/>
            <a:ext cx="6571060" cy="1447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Font typeface="Century Gothic"/>
              <a:buNone/>
            </a:pPr>
            <a:r>
              <a:rPr lang="en-US"/>
              <a:t>Wavelength</a:t>
            </a:r>
            <a:br>
              <a:rPr lang="en-US" sz="1300"/>
            </a:br>
            <a:r>
              <a:rPr lang="en-US" sz="2000"/>
              <a:t>The length or distance of a single complete cycle.</a:t>
            </a:r>
            <a:br>
              <a:rPr lang="en-US" sz="1300"/>
            </a:br>
            <a:r>
              <a:rPr lang="en-US" sz="1300"/>
              <a:t> </a:t>
            </a:r>
            <a:endParaRPr/>
          </a:p>
        </p:txBody>
      </p:sp>
      <p:pic>
        <p:nvPicPr>
          <p:cNvPr id="713" name="Google Shape;713;p42"/>
          <p:cNvPicPr preferRelativeResize="0"/>
          <p:nvPr/>
        </p:nvPicPr>
        <p:blipFill rotWithShape="1">
          <a:blip r:embed="rId3">
            <a:alphaModFix/>
          </a:blip>
          <a:srcRect b="0" l="7708" r="10463" t="0"/>
          <a:stretch/>
        </p:blipFill>
        <p:spPr>
          <a:xfrm>
            <a:off x="863600" y="2775951"/>
            <a:ext cx="3258768" cy="3067163"/>
          </a:xfrm>
          <a:prstGeom prst="roundRect">
            <a:avLst>
              <a:gd fmla="val 1858" name="adj"/>
            </a:avLst>
          </a:prstGeom>
          <a:noFill/>
          <a:ln>
            <a:noFill/>
          </a:ln>
          <a:effectLst>
            <a:outerShdw blurRad="50800" rotWithShape="0" algn="tl" dir="5400000" dist="50800">
              <a:srgbClr val="000000">
                <a:alpha val="42745"/>
              </a:srgbClr>
            </a:outerShdw>
          </a:effectLst>
        </p:spPr>
      </p:pic>
      <p:sp>
        <p:nvSpPr>
          <p:cNvPr id="714" name="Google Shape;714;p42"/>
          <p:cNvSpPr txBox="1"/>
          <p:nvPr>
            <p:ph idx="1" type="body"/>
          </p:nvPr>
        </p:nvSpPr>
        <p:spPr>
          <a:xfrm>
            <a:off x="4485715" y="2603500"/>
            <a:ext cx="3908984" cy="3416300"/>
          </a:xfrm>
          <a:prstGeom prst="rect">
            <a:avLst/>
          </a:prstGeom>
          <a:noFill/>
          <a:ln>
            <a:noFill/>
          </a:ln>
        </p:spPr>
        <p:txBody>
          <a:bodyPr anchorCtr="0" anchor="ctr" bIns="45700" lIns="91425" spcFirstLastPara="1" rIns="91425" wrap="square" tIns="45700">
            <a:normAutofit/>
          </a:bodyPr>
          <a:lstStyle/>
          <a:p>
            <a:pPr indent="-342900" lvl="0" marL="342900" rtl="0" algn="l">
              <a:lnSpc>
                <a:spcPct val="90000"/>
              </a:lnSpc>
              <a:spcBef>
                <a:spcPts val="0"/>
              </a:spcBef>
              <a:spcAft>
                <a:spcPts val="0"/>
              </a:spcAft>
              <a:buSzPts val="1440"/>
              <a:buChar char="►"/>
            </a:pPr>
            <a:r>
              <a:rPr lang="en-US"/>
              <a:t>Units: any unit of length (mm)</a:t>
            </a:r>
            <a:endParaRPr/>
          </a:p>
          <a:p>
            <a:pPr indent="-342900" lvl="0" marL="342900" rtl="0" algn="l">
              <a:lnSpc>
                <a:spcPct val="90000"/>
              </a:lnSpc>
              <a:spcBef>
                <a:spcPts val="1000"/>
              </a:spcBef>
              <a:spcAft>
                <a:spcPts val="0"/>
              </a:spcAft>
              <a:buSzPts val="1440"/>
              <a:buChar char="►"/>
            </a:pPr>
            <a:r>
              <a:rPr lang="en-US"/>
              <a:t>Typical ultrasound values-0.1-0.8 mm (in soft tissue) </a:t>
            </a:r>
            <a:endParaRPr/>
          </a:p>
          <a:p>
            <a:pPr indent="-342900" lvl="0" marL="342900" rtl="0" algn="l">
              <a:lnSpc>
                <a:spcPct val="90000"/>
              </a:lnSpc>
              <a:spcBef>
                <a:spcPts val="1000"/>
              </a:spcBef>
              <a:spcAft>
                <a:spcPts val="0"/>
              </a:spcAft>
              <a:buSzPts val="1440"/>
              <a:buChar char="►"/>
            </a:pPr>
            <a:r>
              <a:rPr lang="en-US"/>
              <a:t>Determined by sound source and medium through which it travels</a:t>
            </a:r>
            <a:endParaRPr/>
          </a:p>
          <a:p>
            <a:pPr indent="-342900" lvl="0" marL="342900" rtl="0" algn="l">
              <a:lnSpc>
                <a:spcPct val="90000"/>
              </a:lnSpc>
              <a:spcBef>
                <a:spcPts val="1000"/>
              </a:spcBef>
              <a:spcAft>
                <a:spcPts val="0"/>
              </a:spcAft>
              <a:buSzPts val="1440"/>
              <a:buChar char="►"/>
            </a:pPr>
            <a:r>
              <a:rPr b="1" lang="en-US"/>
              <a:t>Cannot</a:t>
            </a:r>
            <a:r>
              <a:rPr lang="en-US"/>
              <a:t> be changed by the sonographer</a:t>
            </a:r>
            <a:endParaRPr/>
          </a:p>
          <a:p>
            <a:pPr indent="-342900" lvl="0" marL="342900" rtl="0" algn="l">
              <a:lnSpc>
                <a:spcPct val="90000"/>
              </a:lnSpc>
              <a:spcBef>
                <a:spcPts val="1000"/>
              </a:spcBef>
              <a:spcAft>
                <a:spcPts val="0"/>
              </a:spcAft>
              <a:buSzPts val="1440"/>
              <a:buChar char="►"/>
            </a:pPr>
            <a:r>
              <a:rPr lang="en-US">
                <a:solidFill>
                  <a:srgbClr val="A824A4"/>
                </a:solidFill>
              </a:rPr>
              <a:t>Wavelength is the ONLY parameter determined by the source and medium </a:t>
            </a:r>
            <a:endParaRPr/>
          </a:p>
          <a:p>
            <a:pPr indent="-283464" lvl="1" marL="685800" rtl="0" algn="l">
              <a:lnSpc>
                <a:spcPct val="90000"/>
              </a:lnSpc>
              <a:spcBef>
                <a:spcPts val="1000"/>
              </a:spcBef>
              <a:spcAft>
                <a:spcPts val="0"/>
              </a:spcAft>
              <a:buSzPts val="1280"/>
              <a:buFont typeface="Century Gothic"/>
              <a:buNone/>
            </a:pPr>
            <a:r>
              <a:t/>
            </a:r>
            <a:endParaRPr b="1"/>
          </a:p>
          <a:p>
            <a:pPr indent="-283464" lvl="1" marL="685800" rtl="0" algn="l">
              <a:lnSpc>
                <a:spcPct val="90000"/>
              </a:lnSpc>
              <a:spcBef>
                <a:spcPts val="1000"/>
              </a:spcBef>
              <a:spcAft>
                <a:spcPts val="0"/>
              </a:spcAft>
              <a:buSzPts val="1280"/>
              <a:buFont typeface="Century Gothic"/>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8" name="Shape 718"/>
        <p:cNvGrpSpPr/>
        <p:nvPr/>
      </p:nvGrpSpPr>
      <p:grpSpPr>
        <a:xfrm>
          <a:off x="0" y="0"/>
          <a:ext cx="0" cy="0"/>
          <a:chOff x="0" y="0"/>
          <a:chExt cx="0" cy="0"/>
        </a:xfrm>
      </p:grpSpPr>
      <p:sp>
        <p:nvSpPr>
          <p:cNvPr id="719" name="Google Shape;719;p43"/>
          <p:cNvSpPr txBox="1"/>
          <p:nvPr>
            <p:ph type="title"/>
          </p:nvPr>
        </p:nvSpPr>
        <p:spPr>
          <a:xfrm>
            <a:off x="866215" y="973668"/>
            <a:ext cx="6571060" cy="70696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EBEBEB"/>
              </a:buClr>
              <a:buSzPts val="2200"/>
              <a:buFont typeface="Century Gothic"/>
              <a:buNone/>
            </a:pPr>
            <a:r>
              <a:rPr lang="en-US" sz="2200">
                <a:solidFill>
                  <a:srgbClr val="EBEBEB"/>
                </a:solidFill>
              </a:rPr>
              <a:t>The relationship between wavelength and frequency (and period)</a:t>
            </a:r>
            <a:endParaRPr/>
          </a:p>
        </p:txBody>
      </p:sp>
      <p:sp>
        <p:nvSpPr>
          <p:cNvPr id="720" name="Google Shape;720;p43"/>
          <p:cNvSpPr txBox="1"/>
          <p:nvPr>
            <p:ph idx="1" type="body"/>
          </p:nvPr>
        </p:nvSpPr>
        <p:spPr>
          <a:xfrm>
            <a:off x="866216" y="2603500"/>
            <a:ext cx="2610790" cy="3416300"/>
          </a:xfrm>
          <a:prstGeom prst="rect">
            <a:avLst/>
          </a:prstGeom>
          <a:noFill/>
          <a:ln>
            <a:noFill/>
          </a:ln>
        </p:spPr>
        <p:txBody>
          <a:bodyPr anchorCtr="0" anchor="ctr" bIns="45700" lIns="91425" spcFirstLastPara="1" rIns="91425" wrap="square" tIns="45700">
            <a:normAutofit/>
          </a:bodyPr>
          <a:lstStyle/>
          <a:p>
            <a:pPr indent="-342900" lvl="0" marL="342900" rtl="0" algn="l">
              <a:spcBef>
                <a:spcPts val="0"/>
              </a:spcBef>
              <a:spcAft>
                <a:spcPts val="0"/>
              </a:spcAft>
              <a:buSzPts val="1120"/>
              <a:buChar char="►"/>
            </a:pPr>
            <a:r>
              <a:rPr lang="en-US" sz="1400"/>
              <a:t>Wavelength and frequency are inversely related. </a:t>
            </a:r>
            <a:endParaRPr/>
          </a:p>
          <a:p>
            <a:pPr indent="-342900" lvl="0" marL="342900" rtl="0" algn="l">
              <a:spcBef>
                <a:spcPts val="1000"/>
              </a:spcBef>
              <a:spcAft>
                <a:spcPts val="0"/>
              </a:spcAft>
              <a:buSzPts val="1120"/>
              <a:buChar char="►"/>
            </a:pPr>
            <a:r>
              <a:rPr lang="en-US" sz="1400"/>
              <a:t>As wavelength increases, frequency decreases.</a:t>
            </a:r>
            <a:endParaRPr/>
          </a:p>
          <a:p>
            <a:pPr indent="-342900" lvl="0" marL="342900" rtl="0" algn="l">
              <a:spcBef>
                <a:spcPts val="1000"/>
              </a:spcBef>
              <a:spcAft>
                <a:spcPts val="0"/>
              </a:spcAft>
              <a:buSzPts val="1120"/>
              <a:buChar char="►"/>
            </a:pPr>
            <a:r>
              <a:rPr lang="en-US" sz="1400"/>
              <a:t>As wavelength decreases, frequency increases.</a:t>
            </a:r>
            <a:endParaRPr/>
          </a:p>
          <a:p>
            <a:pPr indent="-342900" lvl="0" marL="342900" rtl="0" algn="l">
              <a:spcBef>
                <a:spcPts val="1000"/>
              </a:spcBef>
              <a:spcAft>
                <a:spcPts val="0"/>
              </a:spcAft>
              <a:buSzPts val="1120"/>
              <a:buChar char="►"/>
            </a:pPr>
            <a:r>
              <a:rPr lang="en-US" sz="1400"/>
              <a:t>Higher frequency = shorter wavelength</a:t>
            </a:r>
            <a:endParaRPr/>
          </a:p>
          <a:p>
            <a:pPr indent="-342900" lvl="0" marL="342900" rtl="0" algn="l">
              <a:spcBef>
                <a:spcPts val="1000"/>
              </a:spcBef>
              <a:spcAft>
                <a:spcPts val="0"/>
              </a:spcAft>
              <a:buSzPts val="1120"/>
              <a:buChar char="►"/>
            </a:pPr>
            <a:r>
              <a:rPr lang="en-US" sz="1400"/>
              <a:t>Lower frequency = longer wavelength </a:t>
            </a:r>
            <a:endParaRPr/>
          </a:p>
        </p:txBody>
      </p:sp>
      <p:pic>
        <p:nvPicPr>
          <p:cNvPr id="721" name="Google Shape;721;p43"/>
          <p:cNvPicPr preferRelativeResize="0"/>
          <p:nvPr/>
        </p:nvPicPr>
        <p:blipFill rotWithShape="1">
          <a:blip r:embed="rId3">
            <a:alphaModFix/>
          </a:blip>
          <a:srcRect b="9063" l="6667" r="10000" t="31968"/>
          <a:stretch/>
        </p:blipFill>
        <p:spPr>
          <a:xfrm>
            <a:off x="3738717" y="3083843"/>
            <a:ext cx="4619101" cy="2451379"/>
          </a:xfrm>
          <a:prstGeom prst="roundRect">
            <a:avLst>
              <a:gd fmla="val 1858" name="adj"/>
            </a:avLst>
          </a:prstGeom>
          <a:noFill/>
          <a:ln>
            <a:noFill/>
          </a:ln>
          <a:effectLst>
            <a:outerShdw blurRad="50800" rotWithShape="0" algn="tl" dir="5400000" dist="50800">
              <a:srgbClr val="000000">
                <a:alpha val="42745"/>
              </a:srgbClr>
            </a:outerShdw>
          </a:effectLst>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5" name="Shape 725"/>
        <p:cNvGrpSpPr/>
        <p:nvPr/>
      </p:nvGrpSpPr>
      <p:grpSpPr>
        <a:xfrm>
          <a:off x="0" y="0"/>
          <a:ext cx="0" cy="0"/>
          <a:chOff x="0" y="0"/>
          <a:chExt cx="0" cy="0"/>
        </a:xfrm>
      </p:grpSpPr>
      <p:sp>
        <p:nvSpPr>
          <p:cNvPr id="726" name="Google Shape;726;p44"/>
          <p:cNvSpPr txBox="1"/>
          <p:nvPr>
            <p:ph type="title"/>
          </p:nvPr>
        </p:nvSpPr>
        <p:spPr>
          <a:xfrm>
            <a:off x="866215" y="973668"/>
            <a:ext cx="6571060" cy="70696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EBEBEB"/>
              </a:buClr>
              <a:buSzPts val="2200"/>
              <a:buFont typeface="Century Gothic"/>
              <a:buNone/>
            </a:pPr>
            <a:r>
              <a:rPr lang="en-US" sz="2200">
                <a:solidFill>
                  <a:srgbClr val="EBEBEB"/>
                </a:solidFill>
              </a:rPr>
              <a:t>The difference between wavelength and period</a:t>
            </a:r>
            <a:endParaRPr/>
          </a:p>
        </p:txBody>
      </p:sp>
      <p:pic>
        <p:nvPicPr>
          <p:cNvPr id="727" name="Google Shape;727;p44"/>
          <p:cNvPicPr preferRelativeResize="0"/>
          <p:nvPr/>
        </p:nvPicPr>
        <p:blipFill rotWithShape="1">
          <a:blip r:embed="rId3">
            <a:alphaModFix/>
          </a:blip>
          <a:srcRect b="9063" l="6667" r="10000" t="31968"/>
          <a:stretch/>
        </p:blipFill>
        <p:spPr>
          <a:xfrm>
            <a:off x="863600" y="3444810"/>
            <a:ext cx="3258768" cy="1729444"/>
          </a:xfrm>
          <a:prstGeom prst="roundRect">
            <a:avLst>
              <a:gd fmla="val 1858" name="adj"/>
            </a:avLst>
          </a:prstGeom>
          <a:noFill/>
          <a:ln>
            <a:noFill/>
          </a:ln>
          <a:effectLst>
            <a:outerShdw blurRad="50800" rotWithShape="0" algn="tl" dir="5400000" dist="50800">
              <a:srgbClr val="000000">
                <a:alpha val="42745"/>
              </a:srgbClr>
            </a:outerShdw>
          </a:effectLst>
        </p:spPr>
      </p:pic>
      <p:sp>
        <p:nvSpPr>
          <p:cNvPr id="728" name="Google Shape;728;p44"/>
          <p:cNvSpPr txBox="1"/>
          <p:nvPr>
            <p:ph idx="1" type="body"/>
          </p:nvPr>
        </p:nvSpPr>
        <p:spPr>
          <a:xfrm>
            <a:off x="4485715" y="2603500"/>
            <a:ext cx="3908984" cy="3416300"/>
          </a:xfrm>
          <a:prstGeom prst="rect">
            <a:avLst/>
          </a:prstGeom>
          <a:noFill/>
          <a:ln>
            <a:noFill/>
          </a:ln>
        </p:spPr>
        <p:txBody>
          <a:bodyPr anchorCtr="0" anchor="ctr" bIns="45700" lIns="91425" spcFirstLastPara="1" rIns="91425" wrap="square" tIns="45700">
            <a:normAutofit/>
          </a:bodyPr>
          <a:lstStyle/>
          <a:p>
            <a:pPr indent="-342900" lvl="0" marL="342900" rtl="0" algn="l">
              <a:spcBef>
                <a:spcPts val="0"/>
              </a:spcBef>
              <a:spcAft>
                <a:spcPts val="0"/>
              </a:spcAft>
              <a:buSzPts val="1440"/>
              <a:buChar char="►"/>
            </a:pPr>
            <a:r>
              <a:rPr lang="en-US"/>
              <a:t>period and wavelength look the same on the diagram, but… </a:t>
            </a:r>
            <a:endParaRPr/>
          </a:p>
          <a:p>
            <a:pPr indent="-342900" lvl="0" marL="342900" rtl="0" algn="l">
              <a:spcBef>
                <a:spcPts val="1000"/>
              </a:spcBef>
              <a:spcAft>
                <a:spcPts val="0"/>
              </a:spcAft>
              <a:buSzPts val="1440"/>
              <a:buChar char="►"/>
            </a:pPr>
            <a:r>
              <a:rPr lang="en-US"/>
              <a:t>period is a measure of time (how much time to complete a cycle)</a:t>
            </a:r>
            <a:endParaRPr/>
          </a:p>
          <a:p>
            <a:pPr indent="-342900" lvl="0" marL="342900" rtl="0" algn="l">
              <a:spcBef>
                <a:spcPts val="1000"/>
              </a:spcBef>
              <a:spcAft>
                <a:spcPts val="0"/>
              </a:spcAft>
              <a:buSzPts val="1440"/>
              <a:buChar char="►"/>
            </a:pPr>
            <a:r>
              <a:rPr lang="en-US"/>
              <a:t>wavelength is a measure of distance (how far does the wave travel)</a:t>
            </a:r>
            <a:endParaRPr/>
          </a:p>
          <a:p>
            <a:pPr indent="-251459" lvl="0" marL="342900" rtl="0" algn="l">
              <a:spcBef>
                <a:spcPts val="1000"/>
              </a:spcBef>
              <a:spcAft>
                <a:spcPts val="0"/>
              </a:spcAft>
              <a:buSzPts val="1440"/>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45"/>
          <p:cNvSpPr txBox="1"/>
          <p:nvPr>
            <p:ph type="title"/>
          </p:nvPr>
        </p:nvSpPr>
        <p:spPr>
          <a:xfrm>
            <a:off x="865970" y="927098"/>
            <a:ext cx="6343672" cy="70986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200"/>
              <a:buFont typeface="Century Gothic"/>
              <a:buNone/>
            </a:pPr>
            <a:r>
              <a:rPr lang="en-US"/>
              <a:t>The wavelength equation: </a:t>
            </a:r>
            <a:endParaRPr/>
          </a:p>
        </p:txBody>
      </p:sp>
      <p:sp>
        <p:nvSpPr>
          <p:cNvPr id="734" name="Google Shape;734;p45"/>
          <p:cNvSpPr txBox="1"/>
          <p:nvPr>
            <p:ph idx="1" type="body"/>
          </p:nvPr>
        </p:nvSpPr>
        <p:spPr>
          <a:xfrm>
            <a:off x="804153" y="2233672"/>
            <a:ext cx="7543800" cy="158281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2880"/>
              <a:buFont typeface="Noto Sans Symbols"/>
              <a:buNone/>
            </a:pPr>
            <a:r>
              <a:rPr b="1" baseline="-25000" lang="en-US" sz="3600">
                <a:latin typeface="Noto Sans Symbols"/>
                <a:ea typeface="Noto Sans Symbols"/>
                <a:cs typeface="Noto Sans Symbols"/>
                <a:sym typeface="Noto Sans Symbols"/>
              </a:rPr>
              <a:t>λ </a:t>
            </a:r>
            <a:r>
              <a:rPr baseline="-25000" lang="en-US"/>
              <a:t>	</a:t>
            </a:r>
            <a:r>
              <a:rPr baseline="-25000" lang="en-US" sz="2800"/>
              <a:t>=</a:t>
            </a:r>
            <a:r>
              <a:rPr baseline="-25000" lang="en-US"/>
              <a:t>    </a:t>
            </a:r>
            <a:r>
              <a:rPr lang="en-US" u="sng"/>
              <a:t>propagation speed </a:t>
            </a:r>
            <a:r>
              <a:rPr lang="en-US" sz="1400">
                <a:highlight>
                  <a:srgbClr val="FFFF00"/>
                </a:highlight>
              </a:rPr>
              <a:t>mm</a:t>
            </a:r>
            <a:r>
              <a:rPr lang="en-US" sz="1400"/>
              <a:t>/</a:t>
            </a:r>
            <a:r>
              <a:rPr lang="en-US" sz="1400">
                <a:latin typeface="Noto Sans Symbols"/>
                <a:ea typeface="Noto Sans Symbols"/>
                <a:cs typeface="Noto Sans Symbols"/>
                <a:sym typeface="Noto Sans Symbols"/>
              </a:rPr>
              <a:t>μ</a:t>
            </a:r>
            <a:r>
              <a:rPr lang="en-US" sz="1400"/>
              <a:t>s	</a:t>
            </a:r>
            <a:r>
              <a:rPr lang="en-US"/>
              <a:t>	</a:t>
            </a:r>
            <a:r>
              <a:rPr b="1" baseline="-25000" lang="en-US" sz="1800">
                <a:latin typeface="Noto Sans Symbols"/>
                <a:ea typeface="Noto Sans Symbols"/>
                <a:cs typeface="Noto Sans Symbols"/>
                <a:sym typeface="Noto Sans Symbols"/>
              </a:rPr>
              <a:t> </a:t>
            </a:r>
            <a:r>
              <a:rPr b="1" baseline="-25000" lang="en-US" sz="3600">
                <a:latin typeface="Noto Sans Symbols"/>
                <a:ea typeface="Noto Sans Symbols"/>
                <a:cs typeface="Noto Sans Symbols"/>
                <a:sym typeface="Noto Sans Symbols"/>
              </a:rPr>
              <a:t>λ</a:t>
            </a:r>
            <a:r>
              <a:rPr b="1" baseline="-25000" lang="en-US" sz="1800">
                <a:latin typeface="Noto Sans Symbols"/>
                <a:ea typeface="Noto Sans Symbols"/>
                <a:cs typeface="Noto Sans Symbols"/>
                <a:sym typeface="Noto Sans Symbols"/>
              </a:rPr>
              <a:t> = </a:t>
            </a:r>
            <a:r>
              <a:rPr b="1" baseline="-25000" lang="en-US" sz="1800" u="sng">
                <a:latin typeface="Century Gothic"/>
                <a:ea typeface="Century Gothic"/>
                <a:cs typeface="Century Gothic"/>
                <a:sym typeface="Century Gothic"/>
              </a:rPr>
              <a:t>C</a:t>
            </a:r>
            <a:endParaRPr baseline="-25000" u="sng"/>
          </a:p>
          <a:p>
            <a:pPr indent="0" lvl="1" marL="402336" rtl="0" algn="l">
              <a:spcBef>
                <a:spcPts val="1000"/>
              </a:spcBef>
              <a:spcAft>
                <a:spcPts val="0"/>
              </a:spcAft>
              <a:buSzPts val="1280"/>
              <a:buNone/>
            </a:pPr>
            <a:r>
              <a:rPr lang="en-US"/>
              <a:t>              </a:t>
            </a:r>
            <a:r>
              <a:rPr baseline="30000" lang="en-US" sz="2400"/>
              <a:t>frequency (</a:t>
            </a:r>
            <a:r>
              <a:rPr baseline="30000" lang="en-US" sz="2400">
                <a:highlight>
                  <a:srgbClr val="FFFF00"/>
                </a:highlight>
              </a:rPr>
              <a:t>MHz</a:t>
            </a:r>
            <a:r>
              <a:rPr baseline="30000" lang="en-US" sz="2400"/>
              <a:t>)                              </a:t>
            </a:r>
            <a:r>
              <a:rPr b="1" baseline="30000" lang="en-US" sz="2400"/>
              <a:t>F</a:t>
            </a:r>
            <a:endParaRPr/>
          </a:p>
          <a:p>
            <a:pPr indent="0" lvl="1" marL="402336" rtl="0" algn="l">
              <a:spcBef>
                <a:spcPts val="1000"/>
              </a:spcBef>
              <a:spcAft>
                <a:spcPts val="0"/>
              </a:spcAft>
              <a:buSzPts val="2240"/>
              <a:buNone/>
            </a:pPr>
            <a:r>
              <a:rPr b="1" lang="en-US" sz="2800">
                <a:latin typeface="Noto Sans Symbols"/>
                <a:ea typeface="Noto Sans Symbols"/>
                <a:cs typeface="Noto Sans Symbols"/>
                <a:sym typeface="Noto Sans Symbols"/>
              </a:rPr>
              <a:t>λ</a:t>
            </a:r>
            <a:r>
              <a:rPr lang="en-US" sz="1200"/>
              <a:t> is the symbol for wavelength, remember it because it looks like a wave!) </a:t>
            </a:r>
            <a:endParaRPr/>
          </a:p>
          <a:p>
            <a:pPr indent="0" lvl="1" marL="402336" rtl="0" algn="l">
              <a:spcBef>
                <a:spcPts val="1000"/>
              </a:spcBef>
              <a:spcAft>
                <a:spcPts val="0"/>
              </a:spcAft>
              <a:buSzPts val="960"/>
              <a:buNone/>
            </a:pPr>
            <a:r>
              <a:t/>
            </a:r>
            <a:endParaRPr sz="1200"/>
          </a:p>
        </p:txBody>
      </p:sp>
      <p:sp>
        <p:nvSpPr>
          <p:cNvPr id="735" name="Google Shape;735;p45"/>
          <p:cNvSpPr txBox="1"/>
          <p:nvPr/>
        </p:nvSpPr>
        <p:spPr>
          <a:xfrm>
            <a:off x="533400" y="3810000"/>
            <a:ext cx="8229600"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When using the wavelength equation, we must make sure our units match the units in the equation. </a:t>
            </a:r>
            <a:endParaRPr/>
          </a:p>
          <a:p>
            <a:pPr indent="-285750" lvl="1" marL="742950"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entury Gothic"/>
                <a:ea typeface="Century Gothic"/>
                <a:cs typeface="Century Gothic"/>
                <a:sym typeface="Century Gothic"/>
              </a:rPr>
              <a:t>Wavelength should be in mm</a:t>
            </a:r>
            <a:endParaRPr/>
          </a:p>
          <a:p>
            <a:pPr indent="-285750" lvl="1" marL="742950"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entury Gothic"/>
                <a:ea typeface="Century Gothic"/>
                <a:cs typeface="Century Gothic"/>
                <a:sym typeface="Century Gothic"/>
              </a:rPr>
              <a:t>Propagation speed should be in mm/</a:t>
            </a:r>
            <a:r>
              <a:rPr b="0" i="0" lang="en-US" sz="1800" u="none" cap="none" strike="noStrike">
                <a:solidFill>
                  <a:schemeClr val="dk1"/>
                </a:solidFill>
                <a:latin typeface="Noto Sans Symbols"/>
                <a:ea typeface="Noto Sans Symbols"/>
                <a:cs typeface="Noto Sans Symbols"/>
                <a:sym typeface="Noto Sans Symbols"/>
              </a:rPr>
              <a:t>μ</a:t>
            </a:r>
            <a:r>
              <a:rPr b="0" i="0" lang="en-US" sz="1800" u="none" cap="none" strike="noStrike">
                <a:solidFill>
                  <a:schemeClr val="dk1"/>
                </a:solidFill>
                <a:latin typeface="Century Gothic"/>
                <a:ea typeface="Century Gothic"/>
                <a:cs typeface="Century Gothic"/>
                <a:sym typeface="Century Gothic"/>
              </a:rPr>
              <a:t>s</a:t>
            </a:r>
            <a:endParaRPr b="0" i="0" sz="1800" u="none" cap="none" strike="noStrike">
              <a:solidFill>
                <a:schemeClr val="dk1"/>
              </a:solidFill>
              <a:latin typeface="Century Gothic"/>
              <a:ea typeface="Century Gothic"/>
              <a:cs typeface="Century Gothic"/>
              <a:sym typeface="Century Gothic"/>
            </a:endParaRPr>
          </a:p>
          <a:p>
            <a:pPr indent="-285750" lvl="1" marL="742950"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entury Gothic"/>
                <a:ea typeface="Century Gothic"/>
                <a:cs typeface="Century Gothic"/>
                <a:sym typeface="Century Gothic"/>
              </a:rPr>
              <a:t>Frequency should be in MHz</a:t>
            </a:r>
            <a:endParaRPr/>
          </a:p>
          <a:p>
            <a:pPr indent="-171450" lvl="1" marL="742950"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If you are given a value that is not in this format you must convert!</a:t>
            </a:r>
            <a:endParaRPr/>
          </a:p>
          <a:p>
            <a:pPr indent="0" lvl="1" marL="457200" marR="0" rtl="0" algn="l">
              <a:spcBef>
                <a:spcPts val="0"/>
              </a:spcBef>
              <a:spcAft>
                <a:spcPts val="0"/>
              </a:spcAft>
              <a:buNone/>
            </a:pPr>
            <a:r>
              <a:rPr b="0" i="0" lang="en-US" sz="1800" u="none" cap="none" strike="noStrike">
                <a:solidFill>
                  <a:schemeClr val="dk1"/>
                </a:solidFill>
                <a:latin typeface="Century Gothic"/>
                <a:ea typeface="Century Gothic"/>
                <a:cs typeface="Century Gothic"/>
                <a:sym typeface="Century Gothic"/>
              </a:rPr>
              <a:t>Ex: if frequency is in Hertz you have to convert to megahertz!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46"/>
          <p:cNvSpPr txBox="1"/>
          <p:nvPr>
            <p:ph type="title"/>
          </p:nvPr>
        </p:nvSpPr>
        <p:spPr>
          <a:xfrm>
            <a:off x="865970" y="927098"/>
            <a:ext cx="6343672" cy="70986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200"/>
              <a:buFont typeface="Century Gothic"/>
              <a:buNone/>
            </a:pPr>
            <a:r>
              <a:rPr lang="en-US"/>
              <a:t>wavelength and frequency</a:t>
            </a:r>
            <a:endParaRPr/>
          </a:p>
        </p:txBody>
      </p:sp>
      <p:sp>
        <p:nvSpPr>
          <p:cNvPr id="742" name="Google Shape;742;p46"/>
          <p:cNvSpPr txBox="1"/>
          <p:nvPr>
            <p:ph idx="1" type="body"/>
          </p:nvPr>
        </p:nvSpPr>
        <p:spPr>
          <a:xfrm>
            <a:off x="864382" y="2489200"/>
            <a:ext cx="6345260" cy="35306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What is the wavelength of a sound wave with a frequency of 1 MHz in soft tissue? </a:t>
            </a:r>
            <a:endParaRPr/>
          </a:p>
          <a:p>
            <a:pPr indent="0" lvl="0" marL="0" rtl="0" algn="l">
              <a:spcBef>
                <a:spcPts val="1000"/>
              </a:spcBef>
              <a:spcAft>
                <a:spcPts val="0"/>
              </a:spcAft>
              <a:buSzPts val="1440"/>
              <a:buNone/>
            </a:pPr>
            <a:r>
              <a:t/>
            </a:r>
            <a:endParaRPr/>
          </a:p>
          <a:p>
            <a:pPr indent="-342900" lvl="0" marL="342900" rtl="0" algn="l">
              <a:spcBef>
                <a:spcPts val="1000"/>
              </a:spcBef>
              <a:spcAft>
                <a:spcPts val="0"/>
              </a:spcAft>
              <a:buSzPts val="1440"/>
              <a:buChar char="►"/>
            </a:pPr>
            <a:r>
              <a:rPr lang="en-US"/>
              <a:t>Recall that :</a:t>
            </a:r>
            <a:endParaRPr/>
          </a:p>
          <a:p>
            <a:pPr indent="-342900" lvl="0" marL="342900" rtl="0" algn="l">
              <a:spcBef>
                <a:spcPts val="1000"/>
              </a:spcBef>
              <a:spcAft>
                <a:spcPts val="0"/>
              </a:spcAft>
              <a:buSzPts val="2880"/>
              <a:buFont typeface="Noto Sans Symbols"/>
              <a:buNone/>
            </a:pPr>
            <a:r>
              <a:rPr b="1" baseline="-25000" lang="en-US" sz="3600">
                <a:solidFill>
                  <a:srgbClr val="7F6BB1"/>
                </a:solidFill>
                <a:latin typeface="Noto Sans Symbols"/>
                <a:ea typeface="Noto Sans Symbols"/>
                <a:cs typeface="Noto Sans Symbols"/>
                <a:sym typeface="Noto Sans Symbols"/>
              </a:rPr>
              <a:t>λ </a:t>
            </a:r>
            <a:r>
              <a:rPr baseline="-25000" lang="en-US">
                <a:solidFill>
                  <a:srgbClr val="7F6BB1"/>
                </a:solidFill>
              </a:rPr>
              <a:t>	</a:t>
            </a:r>
            <a:r>
              <a:rPr baseline="-25000" lang="en-US" sz="2800">
                <a:solidFill>
                  <a:srgbClr val="7F6BB1"/>
                </a:solidFill>
              </a:rPr>
              <a:t>=</a:t>
            </a:r>
            <a:r>
              <a:rPr baseline="-25000" lang="en-US">
                <a:solidFill>
                  <a:srgbClr val="7F6BB1"/>
                </a:solidFill>
              </a:rPr>
              <a:t>    </a:t>
            </a:r>
            <a:r>
              <a:rPr lang="en-US" u="sng">
                <a:solidFill>
                  <a:srgbClr val="7F6BB1"/>
                </a:solidFill>
              </a:rPr>
              <a:t>propagation speed </a:t>
            </a:r>
            <a:r>
              <a:rPr lang="en-US" sz="1400">
                <a:solidFill>
                  <a:srgbClr val="7F6BB1"/>
                </a:solidFill>
              </a:rPr>
              <a:t>mm/</a:t>
            </a:r>
            <a:r>
              <a:rPr lang="en-US" sz="1400">
                <a:solidFill>
                  <a:srgbClr val="7F6BB1"/>
                </a:solidFill>
                <a:latin typeface="Noto Sans Symbols"/>
                <a:ea typeface="Noto Sans Symbols"/>
                <a:cs typeface="Noto Sans Symbols"/>
                <a:sym typeface="Noto Sans Symbols"/>
              </a:rPr>
              <a:t>μ</a:t>
            </a:r>
            <a:r>
              <a:rPr lang="en-US" sz="1400">
                <a:solidFill>
                  <a:srgbClr val="7F6BB1"/>
                </a:solidFill>
              </a:rPr>
              <a:t>s	</a:t>
            </a:r>
            <a:r>
              <a:rPr lang="en-US">
                <a:solidFill>
                  <a:srgbClr val="7F6BB1"/>
                </a:solidFill>
              </a:rPr>
              <a:t>	</a:t>
            </a:r>
            <a:r>
              <a:rPr b="1" baseline="-25000" lang="en-US" sz="1800">
                <a:solidFill>
                  <a:srgbClr val="7F6BB1"/>
                </a:solidFill>
                <a:latin typeface="Noto Sans Symbols"/>
                <a:ea typeface="Noto Sans Symbols"/>
                <a:cs typeface="Noto Sans Symbols"/>
                <a:sym typeface="Noto Sans Symbols"/>
              </a:rPr>
              <a:t> </a:t>
            </a:r>
            <a:r>
              <a:rPr b="1" baseline="-25000" lang="en-US" sz="3600">
                <a:solidFill>
                  <a:srgbClr val="7F6BB1"/>
                </a:solidFill>
                <a:latin typeface="Noto Sans Symbols"/>
                <a:ea typeface="Noto Sans Symbols"/>
                <a:cs typeface="Noto Sans Symbols"/>
                <a:sym typeface="Noto Sans Symbols"/>
              </a:rPr>
              <a:t>λ</a:t>
            </a:r>
            <a:r>
              <a:rPr b="1" baseline="-25000" lang="en-US" sz="1800">
                <a:solidFill>
                  <a:srgbClr val="7F6BB1"/>
                </a:solidFill>
                <a:latin typeface="Noto Sans Symbols"/>
                <a:ea typeface="Noto Sans Symbols"/>
                <a:cs typeface="Noto Sans Symbols"/>
                <a:sym typeface="Noto Sans Symbols"/>
              </a:rPr>
              <a:t> = </a:t>
            </a:r>
            <a:r>
              <a:rPr b="1" baseline="-25000" lang="en-US" sz="1800" u="sng">
                <a:solidFill>
                  <a:srgbClr val="7F6BB1"/>
                </a:solidFill>
                <a:latin typeface="Century Gothic"/>
                <a:ea typeface="Century Gothic"/>
                <a:cs typeface="Century Gothic"/>
                <a:sym typeface="Century Gothic"/>
              </a:rPr>
              <a:t>C</a:t>
            </a:r>
            <a:endParaRPr baseline="-25000" u="sng">
              <a:solidFill>
                <a:srgbClr val="7F6BB1"/>
              </a:solidFill>
            </a:endParaRPr>
          </a:p>
          <a:p>
            <a:pPr indent="0" lvl="1" marL="402336" rtl="0" algn="l">
              <a:spcBef>
                <a:spcPts val="1000"/>
              </a:spcBef>
              <a:spcAft>
                <a:spcPts val="0"/>
              </a:spcAft>
              <a:buSzPts val="1280"/>
              <a:buNone/>
            </a:pPr>
            <a:r>
              <a:rPr lang="en-US">
                <a:solidFill>
                  <a:srgbClr val="7F6BB1"/>
                </a:solidFill>
              </a:rPr>
              <a:t>              </a:t>
            </a:r>
            <a:r>
              <a:rPr baseline="30000" lang="en-US" sz="2400">
                <a:solidFill>
                  <a:srgbClr val="7F6BB1"/>
                </a:solidFill>
              </a:rPr>
              <a:t>frequency (MHz)                              </a:t>
            </a:r>
            <a:r>
              <a:rPr b="1" baseline="30000" lang="en-US" sz="2400">
                <a:solidFill>
                  <a:srgbClr val="7F6BB1"/>
                </a:solidFill>
              </a:rPr>
              <a:t>F</a:t>
            </a:r>
            <a:endParaRPr/>
          </a:p>
          <a:p>
            <a:pPr indent="0" lvl="0" marL="0" rtl="0" algn="l">
              <a:spcBef>
                <a:spcPts val="1000"/>
              </a:spcBef>
              <a:spcAft>
                <a:spcPts val="0"/>
              </a:spcAft>
              <a:buSzPts val="1440"/>
              <a:buNone/>
            </a:pPr>
            <a:r>
              <a:t/>
            </a:r>
            <a:endParaRPr/>
          </a:p>
          <a:p>
            <a:pPr indent="-342900" lvl="0" marL="342900" rtl="0" algn="l">
              <a:spcBef>
                <a:spcPts val="1000"/>
              </a:spcBef>
              <a:spcAft>
                <a:spcPts val="0"/>
              </a:spcAft>
              <a:buSzPts val="1440"/>
              <a:buFont typeface="Noto Sans Symbols"/>
              <a:buNone/>
            </a:pPr>
            <a:r>
              <a:rPr lang="en-US"/>
              <a:t>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47"/>
          <p:cNvSpPr txBox="1"/>
          <p:nvPr>
            <p:ph type="title"/>
          </p:nvPr>
        </p:nvSpPr>
        <p:spPr>
          <a:xfrm>
            <a:off x="865970" y="927098"/>
            <a:ext cx="6343672" cy="70986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200"/>
              <a:buFont typeface="Century Gothic"/>
              <a:buNone/>
            </a:pPr>
            <a:r>
              <a:rPr lang="en-US"/>
              <a:t>Working the equation…</a:t>
            </a:r>
            <a:endParaRPr/>
          </a:p>
        </p:txBody>
      </p:sp>
      <p:sp>
        <p:nvSpPr>
          <p:cNvPr id="748" name="Google Shape;748;p47"/>
          <p:cNvSpPr txBox="1"/>
          <p:nvPr>
            <p:ph idx="1" type="body"/>
          </p:nvPr>
        </p:nvSpPr>
        <p:spPr>
          <a:xfrm>
            <a:off x="864382" y="2489200"/>
            <a:ext cx="7212818" cy="3530600"/>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SzPts val="1440"/>
              <a:buChar char="►"/>
            </a:pPr>
            <a:r>
              <a:rPr lang="en-US"/>
              <a:t>Propagation speed in soft tissue in mm/</a:t>
            </a:r>
            <a:r>
              <a:rPr lang="en-US">
                <a:latin typeface="Noto Sans Symbols"/>
                <a:ea typeface="Noto Sans Symbols"/>
                <a:cs typeface="Noto Sans Symbols"/>
                <a:sym typeface="Noto Sans Symbols"/>
              </a:rPr>
              <a:t>μ</a:t>
            </a:r>
            <a:r>
              <a:rPr lang="en-US"/>
              <a:t>s is 1.54 mm/</a:t>
            </a:r>
            <a:r>
              <a:rPr lang="en-US">
                <a:latin typeface="Noto Sans Symbols"/>
                <a:ea typeface="Noto Sans Symbols"/>
                <a:cs typeface="Noto Sans Symbols"/>
                <a:sym typeface="Noto Sans Symbols"/>
              </a:rPr>
              <a:t>μ</a:t>
            </a:r>
            <a:r>
              <a:rPr lang="en-US"/>
              <a:t>s</a:t>
            </a:r>
            <a:endParaRPr/>
          </a:p>
          <a:p>
            <a:pPr indent="-251459" lvl="0" marL="342900" rtl="0" algn="l">
              <a:lnSpc>
                <a:spcPct val="90000"/>
              </a:lnSpc>
              <a:spcBef>
                <a:spcPts val="1000"/>
              </a:spcBef>
              <a:spcAft>
                <a:spcPts val="0"/>
              </a:spcAft>
              <a:buSzPts val="1440"/>
              <a:buNone/>
            </a:pPr>
            <a:r>
              <a:t/>
            </a:r>
            <a:endParaRPr/>
          </a:p>
          <a:p>
            <a:pPr indent="-342900" lvl="0" marL="342900" rtl="0" algn="l">
              <a:lnSpc>
                <a:spcPct val="90000"/>
              </a:lnSpc>
              <a:spcBef>
                <a:spcPts val="1000"/>
              </a:spcBef>
              <a:spcAft>
                <a:spcPts val="0"/>
              </a:spcAft>
              <a:buSzPts val="1440"/>
              <a:buChar char="►"/>
            </a:pPr>
            <a:r>
              <a:rPr lang="en-US">
                <a:latin typeface="Noto Sans Symbols"/>
                <a:ea typeface="Noto Sans Symbols"/>
                <a:cs typeface="Noto Sans Symbols"/>
                <a:sym typeface="Noto Sans Symbols"/>
              </a:rPr>
              <a:t>λ</a:t>
            </a:r>
            <a:r>
              <a:rPr lang="en-US"/>
              <a:t> = 1.54 mm/</a:t>
            </a:r>
            <a:r>
              <a:rPr lang="en-US">
                <a:latin typeface="Noto Sans Symbols"/>
                <a:ea typeface="Noto Sans Symbols"/>
                <a:cs typeface="Noto Sans Symbols"/>
                <a:sym typeface="Noto Sans Symbols"/>
              </a:rPr>
              <a:t> μ</a:t>
            </a:r>
            <a:r>
              <a:rPr lang="en-US"/>
              <a:t>s ÷ 1 MHz</a:t>
            </a:r>
            <a:endParaRPr/>
          </a:p>
          <a:p>
            <a:pPr indent="-251459" lvl="0" marL="342900" rtl="0" algn="l">
              <a:lnSpc>
                <a:spcPct val="90000"/>
              </a:lnSpc>
              <a:spcBef>
                <a:spcPts val="1000"/>
              </a:spcBef>
              <a:spcAft>
                <a:spcPts val="0"/>
              </a:spcAft>
              <a:buSzPts val="1440"/>
              <a:buNone/>
            </a:pPr>
            <a:r>
              <a:t/>
            </a:r>
            <a:endParaRPr/>
          </a:p>
          <a:p>
            <a:pPr indent="-342900" lvl="0" marL="342900" rtl="0" algn="l">
              <a:lnSpc>
                <a:spcPct val="90000"/>
              </a:lnSpc>
              <a:spcBef>
                <a:spcPts val="1000"/>
              </a:spcBef>
              <a:spcAft>
                <a:spcPts val="0"/>
              </a:spcAft>
              <a:buSzPts val="1440"/>
              <a:buChar char="►"/>
            </a:pPr>
            <a:r>
              <a:rPr lang="en-US"/>
              <a:t>1.54 / 1 = 1.54</a:t>
            </a:r>
            <a:endParaRPr/>
          </a:p>
          <a:p>
            <a:pPr indent="-251459" lvl="0" marL="342900" rtl="0" algn="l">
              <a:lnSpc>
                <a:spcPct val="90000"/>
              </a:lnSpc>
              <a:spcBef>
                <a:spcPts val="1000"/>
              </a:spcBef>
              <a:spcAft>
                <a:spcPts val="0"/>
              </a:spcAft>
              <a:buSzPts val="1440"/>
              <a:buNone/>
            </a:pPr>
            <a:r>
              <a:t/>
            </a:r>
            <a:endParaRPr/>
          </a:p>
          <a:p>
            <a:pPr indent="-342900" lvl="0" marL="342900" rtl="0" algn="l">
              <a:lnSpc>
                <a:spcPct val="90000"/>
              </a:lnSpc>
              <a:spcBef>
                <a:spcPts val="1000"/>
              </a:spcBef>
              <a:spcAft>
                <a:spcPts val="0"/>
              </a:spcAft>
              <a:buSzPts val="1440"/>
              <a:buChar char="►"/>
            </a:pPr>
            <a:r>
              <a:rPr lang="en-US">
                <a:latin typeface="Noto Sans Symbols"/>
                <a:ea typeface="Noto Sans Symbols"/>
                <a:cs typeface="Noto Sans Symbols"/>
                <a:sym typeface="Noto Sans Symbols"/>
              </a:rPr>
              <a:t>λ</a:t>
            </a:r>
            <a:r>
              <a:rPr lang="en-US"/>
              <a:t> = 1.54 mm</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48"/>
          <p:cNvSpPr txBox="1"/>
          <p:nvPr>
            <p:ph type="title"/>
          </p:nvPr>
        </p:nvSpPr>
        <p:spPr>
          <a:xfrm>
            <a:off x="865970" y="927098"/>
            <a:ext cx="6343672" cy="70986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200"/>
              <a:buFont typeface="Century Gothic"/>
              <a:buNone/>
            </a:pPr>
            <a:r>
              <a:rPr lang="en-US"/>
              <a:t>Wavelength problem</a:t>
            </a:r>
            <a:endParaRPr/>
          </a:p>
        </p:txBody>
      </p:sp>
      <p:sp>
        <p:nvSpPr>
          <p:cNvPr id="754" name="Google Shape;754;p48"/>
          <p:cNvSpPr txBox="1"/>
          <p:nvPr>
            <p:ph idx="1" type="body"/>
          </p:nvPr>
        </p:nvSpPr>
        <p:spPr>
          <a:xfrm>
            <a:off x="864382" y="2489200"/>
            <a:ext cx="6345260" cy="35306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What is the wavelength of a sound wave with a frequency of 2 MHz in soft tissue? </a:t>
            </a:r>
            <a:endParaRPr/>
          </a:p>
          <a:p>
            <a:pPr indent="-251459" lvl="0" marL="342900" rtl="0" algn="l">
              <a:spcBef>
                <a:spcPts val="1000"/>
              </a:spcBef>
              <a:spcAft>
                <a:spcPts val="0"/>
              </a:spcAft>
              <a:buSzPts val="1440"/>
              <a:buNone/>
            </a:pPr>
            <a:r>
              <a:t/>
            </a:r>
            <a:endParaRPr/>
          </a:p>
          <a:p>
            <a:pPr indent="-342900" lvl="0" marL="342900" rtl="0" algn="l">
              <a:spcBef>
                <a:spcPts val="1000"/>
              </a:spcBef>
              <a:spcAft>
                <a:spcPts val="0"/>
              </a:spcAft>
              <a:buSzPts val="1440"/>
              <a:buFont typeface="Noto Sans Symbols"/>
              <a:buNone/>
            </a:pPr>
            <a:r>
              <a:t/>
            </a:r>
            <a:endParaRPr/>
          </a:p>
          <a:p>
            <a:pPr indent="-251459" lvl="0" marL="342900" rtl="0" algn="l">
              <a:spcBef>
                <a:spcPts val="1000"/>
              </a:spcBef>
              <a:spcAft>
                <a:spcPts val="0"/>
              </a:spcAft>
              <a:buSzPts val="1440"/>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49"/>
          <p:cNvSpPr txBox="1"/>
          <p:nvPr>
            <p:ph type="title"/>
          </p:nvPr>
        </p:nvSpPr>
        <p:spPr>
          <a:xfrm>
            <a:off x="865970" y="927098"/>
            <a:ext cx="6343672" cy="70986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200"/>
              <a:buFont typeface="Century Gothic"/>
              <a:buNone/>
            </a:pPr>
            <a:r>
              <a:rPr lang="en-US"/>
              <a:t>Working the equation…</a:t>
            </a:r>
            <a:endParaRPr/>
          </a:p>
        </p:txBody>
      </p:sp>
      <p:sp>
        <p:nvSpPr>
          <p:cNvPr id="760" name="Google Shape;760;p49"/>
          <p:cNvSpPr txBox="1"/>
          <p:nvPr>
            <p:ph idx="1" type="body"/>
          </p:nvPr>
        </p:nvSpPr>
        <p:spPr>
          <a:xfrm>
            <a:off x="864382" y="2489200"/>
            <a:ext cx="6345260" cy="35306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latin typeface="Noto Sans Symbols"/>
                <a:ea typeface="Noto Sans Symbols"/>
                <a:cs typeface="Noto Sans Symbols"/>
                <a:sym typeface="Noto Sans Symbols"/>
              </a:rPr>
              <a:t>λ</a:t>
            </a:r>
            <a:r>
              <a:rPr lang="en-US"/>
              <a:t> = 1.54 mm/</a:t>
            </a:r>
            <a:r>
              <a:rPr lang="en-US">
                <a:latin typeface="Noto Sans Symbols"/>
                <a:ea typeface="Noto Sans Symbols"/>
                <a:cs typeface="Noto Sans Symbols"/>
                <a:sym typeface="Noto Sans Symbols"/>
              </a:rPr>
              <a:t>μ</a:t>
            </a:r>
            <a:r>
              <a:rPr lang="en-US"/>
              <a:t>s ÷ 2 MHz</a:t>
            </a:r>
            <a:endParaRPr/>
          </a:p>
          <a:p>
            <a:pPr indent="-251459" lvl="0" marL="342900" rtl="0" algn="l">
              <a:spcBef>
                <a:spcPts val="1000"/>
              </a:spcBef>
              <a:spcAft>
                <a:spcPts val="0"/>
              </a:spcAft>
              <a:buSzPts val="1440"/>
              <a:buNone/>
            </a:pPr>
            <a:r>
              <a:t/>
            </a:r>
            <a:endParaRPr/>
          </a:p>
          <a:p>
            <a:pPr indent="-342900" lvl="0" marL="342900" rtl="0" algn="l">
              <a:spcBef>
                <a:spcPts val="1000"/>
              </a:spcBef>
              <a:spcAft>
                <a:spcPts val="0"/>
              </a:spcAft>
              <a:buSzPts val="1440"/>
              <a:buChar char="►"/>
            </a:pPr>
            <a:r>
              <a:rPr lang="en-US"/>
              <a:t>1.54 / 2 = 0.77</a:t>
            </a:r>
            <a:endParaRPr/>
          </a:p>
          <a:p>
            <a:pPr indent="-251459" lvl="0" marL="342900" rtl="0" algn="l">
              <a:spcBef>
                <a:spcPts val="1000"/>
              </a:spcBef>
              <a:spcAft>
                <a:spcPts val="0"/>
              </a:spcAft>
              <a:buSzPts val="1440"/>
              <a:buNone/>
            </a:pPr>
            <a:r>
              <a:t/>
            </a:r>
            <a:endParaRPr/>
          </a:p>
          <a:p>
            <a:pPr indent="-342900" lvl="0" marL="342900" rtl="0" algn="l">
              <a:spcBef>
                <a:spcPts val="1000"/>
              </a:spcBef>
              <a:spcAft>
                <a:spcPts val="0"/>
              </a:spcAft>
              <a:buSzPts val="1440"/>
              <a:buChar char="►"/>
            </a:pPr>
            <a:r>
              <a:rPr lang="en-US">
                <a:latin typeface="Noto Sans Symbols"/>
                <a:ea typeface="Noto Sans Symbols"/>
                <a:cs typeface="Noto Sans Symbols"/>
                <a:sym typeface="Noto Sans Symbols"/>
              </a:rPr>
              <a:t>λ</a:t>
            </a:r>
            <a:r>
              <a:rPr lang="en-US"/>
              <a:t> = 0.77 mm</a:t>
            </a:r>
            <a:endParaRPr/>
          </a:p>
          <a:p>
            <a:pPr indent="-251459" lvl="0" marL="342900" rtl="0" algn="l">
              <a:spcBef>
                <a:spcPts val="1000"/>
              </a:spcBef>
              <a:spcAft>
                <a:spcPts val="0"/>
              </a:spcAft>
              <a:buSzPts val="144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1" name="Shape 351"/>
        <p:cNvGrpSpPr/>
        <p:nvPr/>
      </p:nvGrpSpPr>
      <p:grpSpPr>
        <a:xfrm>
          <a:off x="0" y="0"/>
          <a:ext cx="0" cy="0"/>
          <a:chOff x="0" y="0"/>
          <a:chExt cx="0" cy="0"/>
        </a:xfrm>
      </p:grpSpPr>
      <p:grpSp>
        <p:nvGrpSpPr>
          <p:cNvPr id="352" name="Google Shape;352;p5"/>
          <p:cNvGrpSpPr/>
          <p:nvPr/>
        </p:nvGrpSpPr>
        <p:grpSpPr>
          <a:xfrm>
            <a:off x="0" y="0"/>
            <a:ext cx="9144000" cy="6858000"/>
            <a:chOff x="0" y="0"/>
            <a:chExt cx="12192000" cy="6858000"/>
          </a:xfrm>
        </p:grpSpPr>
        <p:sp>
          <p:nvSpPr>
            <p:cNvPr id="353" name="Google Shape;353;p5"/>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
            <p:cNvSpPr/>
            <p:nvPr/>
          </p:nvSpPr>
          <p:spPr>
            <a:xfrm>
              <a:off x="5713412" y="402165"/>
              <a:ext cx="6055253"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
            <p:cNvSpPr/>
            <p:nvPr/>
          </p:nvSpPr>
          <p:spPr>
            <a:xfrm rot="-5677511">
              <a:off x="3140485"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
            <p:cNvSpPr/>
            <p:nvPr/>
          </p:nvSpPr>
          <p:spPr>
            <a:xfrm rot="-5400000">
              <a:off x="2229377"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359" name="Google Shape;359;p5"/>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360" name="Google Shape;360;p5"/>
          <p:cNvSpPr txBox="1"/>
          <p:nvPr>
            <p:ph type="title"/>
          </p:nvPr>
        </p:nvSpPr>
        <p:spPr>
          <a:xfrm>
            <a:off x="866216" y="973667"/>
            <a:ext cx="2206657" cy="483374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EBEBEB"/>
              </a:buClr>
              <a:buSzPts val="3200"/>
              <a:buFont typeface="Century Gothic"/>
              <a:buNone/>
            </a:pPr>
            <a:r>
              <a:rPr lang="en-US">
                <a:solidFill>
                  <a:srgbClr val="EBEBEB"/>
                </a:solidFill>
              </a:rPr>
              <a:t>The sound source</a:t>
            </a:r>
            <a:endParaRPr/>
          </a:p>
        </p:txBody>
      </p:sp>
      <p:sp>
        <p:nvSpPr>
          <p:cNvPr id="361" name="Google Shape;361;p5"/>
          <p:cNvSpPr/>
          <p:nvPr/>
        </p:nvSpPr>
        <p:spPr>
          <a:xfrm>
            <a:off x="7828359" y="0"/>
            <a:ext cx="51435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 name="Google Shape;362;p5"/>
          <p:cNvGrpSpPr/>
          <p:nvPr/>
        </p:nvGrpSpPr>
        <p:grpSpPr>
          <a:xfrm>
            <a:off x="3895725" y="808038"/>
            <a:ext cx="4793455" cy="5246686"/>
            <a:chOff x="0" y="0"/>
            <a:chExt cx="4793455" cy="5246686"/>
          </a:xfrm>
        </p:grpSpPr>
        <p:sp>
          <p:nvSpPr>
            <p:cNvPr id="363" name="Google Shape;363;p5"/>
            <p:cNvSpPr/>
            <p:nvPr/>
          </p:nvSpPr>
          <p:spPr>
            <a:xfrm>
              <a:off x="0" y="0"/>
              <a:ext cx="4074437" cy="1574006"/>
            </a:xfrm>
            <a:prstGeom prst="roundRect">
              <a:avLst>
                <a:gd fmla="val 10000" name="adj"/>
              </a:avLst>
            </a:prstGeom>
            <a:solidFill>
              <a:srgbClr val="E33B6D"/>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5"/>
            <p:cNvSpPr txBox="1"/>
            <p:nvPr/>
          </p:nvSpPr>
          <p:spPr>
            <a:xfrm>
              <a:off x="46101" y="46101"/>
              <a:ext cx="2375962" cy="1481804"/>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Century Gothic"/>
                <a:buNone/>
              </a:pPr>
              <a:r>
                <a:rPr b="0" i="0" lang="en-US" sz="1900" u="none" cap="none" strike="noStrike">
                  <a:solidFill>
                    <a:schemeClr val="lt1"/>
                  </a:solidFill>
                  <a:latin typeface="Century Gothic"/>
                  <a:ea typeface="Century Gothic"/>
                  <a:cs typeface="Century Gothic"/>
                  <a:sym typeface="Century Gothic"/>
                </a:rPr>
                <a:t>The ultrasound system and transducer. </a:t>
              </a:r>
              <a:endParaRPr b="0" i="0" sz="1900" u="none" cap="none" strike="noStrike">
                <a:solidFill>
                  <a:schemeClr val="lt1"/>
                </a:solidFill>
                <a:latin typeface="Century Gothic"/>
                <a:ea typeface="Century Gothic"/>
                <a:cs typeface="Century Gothic"/>
                <a:sym typeface="Century Gothic"/>
              </a:endParaRPr>
            </a:p>
          </p:txBody>
        </p:sp>
        <p:sp>
          <p:nvSpPr>
            <p:cNvPr id="365" name="Google Shape;365;p5"/>
            <p:cNvSpPr/>
            <p:nvPr/>
          </p:nvSpPr>
          <p:spPr>
            <a:xfrm>
              <a:off x="359509" y="1836340"/>
              <a:ext cx="4074437" cy="1574006"/>
            </a:xfrm>
            <a:prstGeom prst="roundRect">
              <a:avLst>
                <a:gd fmla="val 10000" name="adj"/>
              </a:avLst>
            </a:prstGeom>
            <a:solidFill>
              <a:srgbClr val="339933"/>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5"/>
            <p:cNvSpPr txBox="1"/>
            <p:nvPr/>
          </p:nvSpPr>
          <p:spPr>
            <a:xfrm>
              <a:off x="405610" y="1882441"/>
              <a:ext cx="2599622" cy="1481804"/>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Century Gothic"/>
                <a:buNone/>
              </a:pPr>
              <a:r>
                <a:rPr b="0" i="0" lang="en-US" sz="1900" u="none" cap="none" strike="noStrike">
                  <a:solidFill>
                    <a:schemeClr val="lt1"/>
                  </a:solidFill>
                  <a:latin typeface="Century Gothic"/>
                  <a:ea typeface="Century Gothic"/>
                  <a:cs typeface="Century Gothic"/>
                  <a:sym typeface="Century Gothic"/>
                </a:rPr>
                <a:t>The quantity or level of some parameters are established by the ultrasound system. </a:t>
              </a:r>
              <a:endParaRPr b="0" i="0" sz="1900" u="none" cap="none" strike="noStrike">
                <a:solidFill>
                  <a:schemeClr val="lt1"/>
                </a:solidFill>
                <a:latin typeface="Century Gothic"/>
                <a:ea typeface="Century Gothic"/>
                <a:cs typeface="Century Gothic"/>
                <a:sym typeface="Century Gothic"/>
              </a:endParaRPr>
            </a:p>
          </p:txBody>
        </p:sp>
        <p:sp>
          <p:nvSpPr>
            <p:cNvPr id="367" name="Google Shape;367;p5"/>
            <p:cNvSpPr/>
            <p:nvPr/>
          </p:nvSpPr>
          <p:spPr>
            <a:xfrm>
              <a:off x="719018" y="3672680"/>
              <a:ext cx="4074437" cy="1574006"/>
            </a:xfrm>
            <a:prstGeom prst="roundRect">
              <a:avLst>
                <a:gd fmla="val 10000" name="adj"/>
              </a:avLst>
            </a:prstGeom>
            <a:solidFill>
              <a:srgbClr val="E35E3A"/>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5"/>
            <p:cNvSpPr txBox="1"/>
            <p:nvPr/>
          </p:nvSpPr>
          <p:spPr>
            <a:xfrm>
              <a:off x="765125" y="3718787"/>
              <a:ext cx="3167400" cy="1481700"/>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Century Gothic"/>
                <a:buNone/>
              </a:pPr>
              <a:r>
                <a:rPr b="0" i="0" lang="en-US" sz="1900" u="none" cap="none" strike="noStrike">
                  <a:solidFill>
                    <a:schemeClr val="lt1"/>
                  </a:solidFill>
                  <a:latin typeface="Century Gothic"/>
                  <a:ea typeface="Century Gothic"/>
                  <a:cs typeface="Century Gothic"/>
                  <a:sym typeface="Century Gothic"/>
                </a:rPr>
                <a:t>Some of these </a:t>
              </a:r>
              <a:r>
                <a:rPr lang="en-US" sz="1900">
                  <a:solidFill>
                    <a:schemeClr val="lt1"/>
                  </a:solidFill>
                  <a:latin typeface="Century Gothic"/>
                  <a:ea typeface="Century Gothic"/>
                  <a:cs typeface="Century Gothic"/>
                  <a:sym typeface="Century Gothic"/>
                </a:rPr>
                <a:t>parameters</a:t>
              </a:r>
              <a:r>
                <a:rPr b="0" i="0" lang="en-US" sz="1900" u="none" cap="none" strike="noStrike">
                  <a:solidFill>
                    <a:schemeClr val="lt1"/>
                  </a:solidFill>
                  <a:latin typeface="Century Gothic"/>
                  <a:ea typeface="Century Gothic"/>
                  <a:cs typeface="Century Gothic"/>
                  <a:sym typeface="Century Gothic"/>
                </a:rPr>
                <a:t> can be changed by using controls on the machine, others cannot. </a:t>
              </a:r>
              <a:endParaRPr b="0" i="0" sz="1900" u="none" cap="none" strike="noStrike">
                <a:solidFill>
                  <a:schemeClr val="lt1"/>
                </a:solidFill>
                <a:latin typeface="Century Gothic"/>
                <a:ea typeface="Century Gothic"/>
                <a:cs typeface="Century Gothic"/>
                <a:sym typeface="Century Gothic"/>
              </a:endParaRPr>
            </a:p>
          </p:txBody>
        </p:sp>
        <p:sp>
          <p:nvSpPr>
            <p:cNvPr id="369" name="Google Shape;369;p5"/>
            <p:cNvSpPr/>
            <p:nvPr/>
          </p:nvSpPr>
          <p:spPr>
            <a:xfrm>
              <a:off x="3051333" y="1193621"/>
              <a:ext cx="1023103" cy="1023103"/>
            </a:xfrm>
            <a:prstGeom prst="downArrow">
              <a:avLst>
                <a:gd fmla="val 55000" name="adj1"/>
                <a:gd fmla="val 45000" name="adj2"/>
              </a:avLst>
            </a:prstGeom>
            <a:solidFill>
              <a:srgbClr val="F4CDD4">
                <a:alpha val="89803"/>
              </a:srgbClr>
            </a:solidFill>
            <a:ln cap="rnd" cmpd="sng" w="19050">
              <a:solidFill>
                <a:srgbClr val="F4CDD4">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5"/>
            <p:cNvSpPr txBox="1"/>
            <p:nvPr/>
          </p:nvSpPr>
          <p:spPr>
            <a:xfrm>
              <a:off x="3281531" y="1193621"/>
              <a:ext cx="562707" cy="769885"/>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chemeClr val="dk1"/>
                </a:buClr>
                <a:buSzPts val="3600"/>
                <a:buFont typeface="Century Gothic"/>
                <a:buNone/>
              </a:pPr>
              <a:r>
                <a:t/>
              </a:r>
              <a:endParaRPr b="0" i="0" sz="3600" u="none" cap="none" strike="noStrike">
                <a:solidFill>
                  <a:schemeClr val="dk1"/>
                </a:solidFill>
                <a:latin typeface="Century Gothic"/>
                <a:ea typeface="Century Gothic"/>
                <a:cs typeface="Century Gothic"/>
                <a:sym typeface="Century Gothic"/>
              </a:endParaRPr>
            </a:p>
          </p:txBody>
        </p:sp>
        <p:sp>
          <p:nvSpPr>
            <p:cNvPr id="371" name="Google Shape;371;p5"/>
            <p:cNvSpPr/>
            <p:nvPr/>
          </p:nvSpPr>
          <p:spPr>
            <a:xfrm>
              <a:off x="3410842" y="3019468"/>
              <a:ext cx="1023103" cy="1023103"/>
            </a:xfrm>
            <a:prstGeom prst="downArrow">
              <a:avLst>
                <a:gd fmla="val 55000" name="adj1"/>
                <a:gd fmla="val 45000" name="adj2"/>
              </a:avLst>
            </a:prstGeom>
            <a:solidFill>
              <a:srgbClr val="F4CFCC">
                <a:alpha val="89803"/>
              </a:srgbClr>
            </a:solidFill>
            <a:ln cap="rnd" cmpd="sng" w="19050">
              <a:solidFill>
                <a:srgbClr val="F4CFCC">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5"/>
            <p:cNvSpPr txBox="1"/>
            <p:nvPr/>
          </p:nvSpPr>
          <p:spPr>
            <a:xfrm>
              <a:off x="3641040" y="3019468"/>
              <a:ext cx="562707" cy="769885"/>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chemeClr val="dk1"/>
                </a:buClr>
                <a:buSzPts val="3600"/>
                <a:buFont typeface="Century Gothic"/>
                <a:buNone/>
              </a:pPr>
              <a:r>
                <a:t/>
              </a:r>
              <a:endParaRPr b="0" i="0" sz="3600" u="none" cap="none" strike="noStrike">
                <a:solidFill>
                  <a:schemeClr val="dk1"/>
                </a:solidFill>
                <a:latin typeface="Century Gothic"/>
                <a:ea typeface="Century Gothic"/>
                <a:cs typeface="Century Gothic"/>
                <a:sym typeface="Century Gothic"/>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50"/>
          <p:cNvSpPr txBox="1"/>
          <p:nvPr>
            <p:ph type="title"/>
          </p:nvPr>
        </p:nvSpPr>
        <p:spPr>
          <a:xfrm>
            <a:off x="865970" y="927098"/>
            <a:ext cx="6343672" cy="70986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200"/>
              <a:buFont typeface="Century Gothic"/>
              <a:buNone/>
            </a:pPr>
            <a:r>
              <a:rPr lang="en-US"/>
              <a:t>Important! </a:t>
            </a:r>
            <a:endParaRPr/>
          </a:p>
        </p:txBody>
      </p:sp>
      <p:sp>
        <p:nvSpPr>
          <p:cNvPr id="766" name="Google Shape;766;p50"/>
          <p:cNvSpPr txBox="1"/>
          <p:nvPr>
            <p:ph idx="1" type="body"/>
          </p:nvPr>
        </p:nvSpPr>
        <p:spPr>
          <a:xfrm>
            <a:off x="864382" y="2489200"/>
            <a:ext cx="6345260" cy="35306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In order to use 1.54 mm/</a:t>
            </a:r>
            <a:r>
              <a:rPr lang="en-US">
                <a:latin typeface="Noto Sans Symbols"/>
                <a:ea typeface="Noto Sans Symbols"/>
                <a:cs typeface="Noto Sans Symbols"/>
                <a:sym typeface="Noto Sans Symbols"/>
              </a:rPr>
              <a:t>μ</a:t>
            </a:r>
            <a:r>
              <a:rPr lang="en-US"/>
              <a:t>s as your speed of sound you must be informed that the medium is soft tissue!! </a:t>
            </a:r>
            <a:endParaRPr/>
          </a:p>
          <a:p>
            <a:pPr indent="-342900" lvl="0" marL="342900" rtl="0" algn="l">
              <a:spcBef>
                <a:spcPts val="1000"/>
              </a:spcBef>
              <a:spcAft>
                <a:spcPts val="0"/>
              </a:spcAft>
              <a:buSzPts val="1440"/>
              <a:buChar char="►"/>
            </a:pPr>
            <a:r>
              <a:rPr lang="en-US"/>
              <a:t>If you are not provided with a speed of sound, and it is not indicated that your medium is soft tissue, you do not have enough information to solve the problem. </a:t>
            </a:r>
            <a:endParaRPr/>
          </a:p>
          <a:p>
            <a:pPr indent="-342900" lvl="0" marL="342900" rtl="0" algn="l">
              <a:spcBef>
                <a:spcPts val="1000"/>
              </a:spcBef>
              <a:spcAft>
                <a:spcPts val="0"/>
              </a:spcAft>
              <a:buSzPts val="1440"/>
              <a:buChar char="►"/>
            </a:pPr>
            <a:r>
              <a:rPr lang="en-US"/>
              <a:t>If you are provided with a speed of sound, and frequency, simply ‘plug’ it into the equation.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0" name="Shape 770"/>
        <p:cNvGrpSpPr/>
        <p:nvPr/>
      </p:nvGrpSpPr>
      <p:grpSpPr>
        <a:xfrm>
          <a:off x="0" y="0"/>
          <a:ext cx="0" cy="0"/>
          <a:chOff x="0" y="0"/>
          <a:chExt cx="0" cy="0"/>
        </a:xfrm>
      </p:grpSpPr>
      <p:sp>
        <p:nvSpPr>
          <p:cNvPr id="771" name="Google Shape;771;p51"/>
          <p:cNvSpPr txBox="1"/>
          <p:nvPr>
            <p:ph type="title"/>
          </p:nvPr>
        </p:nvSpPr>
        <p:spPr>
          <a:xfrm>
            <a:off x="866215" y="973668"/>
            <a:ext cx="6571060" cy="70696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700"/>
              <a:buFont typeface="Century Gothic"/>
              <a:buNone/>
            </a:pPr>
            <a:r>
              <a:rPr lang="en-US" sz="2700"/>
              <a:t>Why do we care about wavelength? </a:t>
            </a:r>
            <a:endParaRPr/>
          </a:p>
        </p:txBody>
      </p:sp>
      <p:sp>
        <p:nvSpPr>
          <p:cNvPr id="772" name="Google Shape;772;p51"/>
          <p:cNvSpPr txBox="1"/>
          <p:nvPr>
            <p:ph idx="1" type="body"/>
          </p:nvPr>
        </p:nvSpPr>
        <p:spPr>
          <a:xfrm>
            <a:off x="866216" y="2603500"/>
            <a:ext cx="2610790" cy="3416300"/>
          </a:xfrm>
          <a:prstGeom prst="rect">
            <a:avLst/>
          </a:prstGeom>
          <a:noFill/>
          <a:ln>
            <a:noFill/>
          </a:ln>
        </p:spPr>
        <p:txBody>
          <a:bodyPr anchorCtr="0" anchor="ctr" bIns="45700" lIns="91425" spcFirstLastPara="1" rIns="91425" wrap="square" tIns="45700">
            <a:normAutofit/>
          </a:bodyPr>
          <a:lstStyle/>
          <a:p>
            <a:pPr indent="-342900" lvl="0" marL="342900" rtl="0" algn="l">
              <a:spcBef>
                <a:spcPts val="0"/>
              </a:spcBef>
              <a:spcAft>
                <a:spcPts val="0"/>
              </a:spcAft>
              <a:buSzPts val="1120"/>
              <a:buChar char="►"/>
            </a:pPr>
            <a:r>
              <a:rPr lang="en-US" sz="1400"/>
              <a:t>Wavelength is important in image quality. </a:t>
            </a:r>
            <a:endParaRPr sz="1400"/>
          </a:p>
          <a:p>
            <a:pPr indent="-342900" lvl="0" marL="342900" rtl="0" algn="l">
              <a:spcBef>
                <a:spcPts val="1000"/>
              </a:spcBef>
              <a:spcAft>
                <a:spcPts val="0"/>
              </a:spcAft>
              <a:buSzPts val="1120"/>
              <a:buChar char="►"/>
            </a:pPr>
            <a:r>
              <a:rPr lang="en-US" sz="1400"/>
              <a:t>Shorter wavelength sound produces higher quality images with greater detail. </a:t>
            </a:r>
            <a:endParaRPr sz="1400"/>
          </a:p>
          <a:p>
            <a:pPr indent="-342900" lvl="0" marL="342900" rtl="0" algn="l">
              <a:spcBef>
                <a:spcPts val="1000"/>
              </a:spcBef>
              <a:spcAft>
                <a:spcPts val="0"/>
              </a:spcAft>
              <a:buSzPts val="1120"/>
              <a:buChar char="►"/>
            </a:pPr>
            <a:r>
              <a:rPr lang="en-US" sz="1400"/>
              <a:t>This is why high frequency transducers provide better resolution because high frequency is associated with shorter wavelength. </a:t>
            </a:r>
            <a:endParaRPr sz="1400"/>
          </a:p>
          <a:p>
            <a:pPr indent="-271780" lvl="0" marL="342900" rtl="0" algn="l">
              <a:spcBef>
                <a:spcPts val="1000"/>
              </a:spcBef>
              <a:spcAft>
                <a:spcPts val="0"/>
              </a:spcAft>
              <a:buSzPts val="1120"/>
              <a:buNone/>
            </a:pPr>
            <a:r>
              <a:t/>
            </a:r>
            <a:endParaRPr sz="1400"/>
          </a:p>
        </p:txBody>
      </p:sp>
      <p:pic>
        <p:nvPicPr>
          <p:cNvPr id="773" name="Google Shape;773;p51"/>
          <p:cNvPicPr preferRelativeResize="0"/>
          <p:nvPr/>
        </p:nvPicPr>
        <p:blipFill rotWithShape="1">
          <a:blip r:embed="rId3">
            <a:alphaModFix/>
          </a:blip>
          <a:srcRect b="3" l="4022" r="16914" t="0"/>
          <a:stretch/>
        </p:blipFill>
        <p:spPr>
          <a:xfrm>
            <a:off x="3738717" y="2775951"/>
            <a:ext cx="4619101" cy="3067163"/>
          </a:xfrm>
          <a:prstGeom prst="roundRect">
            <a:avLst>
              <a:gd fmla="val 1858" name="adj"/>
            </a:avLst>
          </a:prstGeom>
          <a:noFill/>
          <a:ln>
            <a:noFill/>
          </a:ln>
          <a:effectLst>
            <a:outerShdw blurRad="50800" rotWithShape="0" algn="tl" dir="5400000" dist="50800">
              <a:srgbClr val="000000">
                <a:alpha val="42745"/>
              </a:srgbClr>
            </a:outerShdw>
          </a:effectLst>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52"/>
          <p:cNvSpPr txBox="1"/>
          <p:nvPr>
            <p:ph type="title"/>
          </p:nvPr>
        </p:nvSpPr>
        <p:spPr>
          <a:xfrm>
            <a:off x="865970" y="927098"/>
            <a:ext cx="6343672" cy="70986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200"/>
              <a:buFont typeface="Century Gothic"/>
              <a:buNone/>
            </a:pPr>
            <a:r>
              <a:rPr lang="en-US"/>
              <a:t>Last Parameter:</a:t>
            </a:r>
            <a:br>
              <a:rPr lang="en-US"/>
            </a:br>
            <a:r>
              <a:rPr lang="en-US"/>
              <a:t>Propagation Speed</a:t>
            </a:r>
            <a:endParaRPr/>
          </a:p>
        </p:txBody>
      </p:sp>
      <p:sp>
        <p:nvSpPr>
          <p:cNvPr id="779" name="Google Shape;779;p52"/>
          <p:cNvSpPr txBox="1"/>
          <p:nvPr>
            <p:ph idx="1" type="body"/>
          </p:nvPr>
        </p:nvSpPr>
        <p:spPr>
          <a:xfrm>
            <a:off x="864382" y="2489200"/>
            <a:ext cx="6345260" cy="35306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The rate that sound travels through a medium</a:t>
            </a:r>
            <a:endParaRPr/>
          </a:p>
          <a:p>
            <a:pPr indent="-342900" lvl="0" marL="342900" rtl="0" algn="l">
              <a:spcBef>
                <a:spcPts val="1000"/>
              </a:spcBef>
              <a:spcAft>
                <a:spcPts val="0"/>
              </a:spcAft>
              <a:buSzPts val="1440"/>
              <a:buChar char="►"/>
            </a:pPr>
            <a:r>
              <a:rPr lang="en-US"/>
              <a:t>The distance that sound travels in 1 second </a:t>
            </a:r>
            <a:endParaRPr/>
          </a:p>
          <a:p>
            <a:pPr indent="-342900" lvl="0" marL="342900" rtl="0" algn="l">
              <a:spcBef>
                <a:spcPts val="1000"/>
              </a:spcBef>
              <a:spcAft>
                <a:spcPts val="0"/>
              </a:spcAft>
              <a:buSzPts val="1440"/>
              <a:buChar char="►"/>
            </a:pPr>
            <a:r>
              <a:rPr lang="en-US"/>
              <a:t>Units: meters per second or mm/</a:t>
            </a:r>
            <a:r>
              <a:rPr lang="en-US">
                <a:latin typeface="Noto Sans Symbols"/>
                <a:ea typeface="Noto Sans Symbols"/>
                <a:cs typeface="Noto Sans Symbols"/>
                <a:sym typeface="Noto Sans Symbols"/>
              </a:rPr>
              <a:t>μ</a:t>
            </a:r>
            <a:r>
              <a:rPr lang="en-US"/>
              <a:t>s</a:t>
            </a:r>
            <a:endParaRPr/>
          </a:p>
          <a:p>
            <a:pPr indent="-342900" lvl="0" marL="342900" rtl="0" algn="l">
              <a:spcBef>
                <a:spcPts val="1000"/>
              </a:spcBef>
              <a:spcAft>
                <a:spcPts val="0"/>
              </a:spcAft>
              <a:buSzPts val="1440"/>
              <a:buChar char="►"/>
            </a:pPr>
            <a:r>
              <a:rPr lang="en-US"/>
              <a:t>Determined by medium only</a:t>
            </a:r>
            <a:endParaRPr/>
          </a:p>
          <a:p>
            <a:pPr indent="-342900" lvl="0" marL="342900" rtl="0" algn="l">
              <a:spcBef>
                <a:spcPts val="1000"/>
              </a:spcBef>
              <a:spcAft>
                <a:spcPts val="0"/>
              </a:spcAft>
              <a:buSzPts val="1440"/>
              <a:buChar char="►"/>
            </a:pPr>
            <a:r>
              <a:rPr lang="en-US"/>
              <a:t>Not adjustable</a:t>
            </a:r>
            <a:endParaRPr/>
          </a:p>
          <a:p>
            <a:pPr indent="-342900" lvl="0" marL="342900" rtl="0" algn="l">
              <a:spcBef>
                <a:spcPts val="1000"/>
              </a:spcBef>
              <a:spcAft>
                <a:spcPts val="0"/>
              </a:spcAft>
              <a:buSzPts val="1440"/>
              <a:buChar char="►"/>
            </a:pPr>
            <a:r>
              <a:rPr b="1" lang="en-US" u="sng"/>
              <a:t>All sound will travel through any given medium at the same speed regardless of frequency or any other parameter value. </a:t>
            </a:r>
            <a:endParaRPr/>
          </a:p>
          <a:p>
            <a:pPr indent="-342900" lvl="0" marL="342900" rtl="0" algn="l">
              <a:spcBef>
                <a:spcPts val="1000"/>
              </a:spcBef>
              <a:spcAft>
                <a:spcPts val="0"/>
              </a:spcAft>
              <a:buSzPts val="1440"/>
              <a:buNone/>
            </a:pPr>
            <a:r>
              <a:t/>
            </a:r>
            <a:endParaRPr/>
          </a:p>
          <a:p>
            <a:pPr indent="-251459" lvl="0" marL="342900" rtl="0" algn="l">
              <a:spcBef>
                <a:spcPts val="1000"/>
              </a:spcBef>
              <a:spcAft>
                <a:spcPts val="0"/>
              </a:spcAft>
              <a:buSzPts val="1440"/>
              <a:buNone/>
            </a:pPr>
            <a:r>
              <a:t/>
            </a:r>
            <a:endParaRPr/>
          </a:p>
          <a:p>
            <a:pPr indent="-342900" lvl="0" marL="342900" rtl="0" algn="l">
              <a:spcBef>
                <a:spcPts val="1000"/>
              </a:spcBef>
              <a:spcAft>
                <a:spcPts val="0"/>
              </a:spcAft>
              <a:buSzPts val="1440"/>
              <a:buFont typeface="Noto Sans Symbols"/>
              <a:buNone/>
            </a:pPr>
            <a:r>
              <a:t/>
            </a:r>
            <a:endParaRPr/>
          </a:p>
          <a:p>
            <a:pPr indent="-342900" lvl="0" marL="342900" rtl="0" algn="l">
              <a:spcBef>
                <a:spcPts val="1000"/>
              </a:spcBef>
              <a:spcAft>
                <a:spcPts val="0"/>
              </a:spcAft>
              <a:buSzPts val="1440"/>
              <a:buFont typeface="Noto Sans Symbols"/>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53"/>
          <p:cNvSpPr txBox="1"/>
          <p:nvPr>
            <p:ph type="title"/>
          </p:nvPr>
        </p:nvSpPr>
        <p:spPr>
          <a:xfrm>
            <a:off x="865970" y="927098"/>
            <a:ext cx="6509042" cy="70986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200"/>
              <a:buFont typeface="Century Gothic"/>
              <a:buNone/>
            </a:pPr>
            <a:r>
              <a:rPr lang="en-US"/>
              <a:t>Equation #1</a:t>
            </a:r>
            <a:br>
              <a:rPr lang="en-US"/>
            </a:br>
            <a:r>
              <a:rPr lang="en-US"/>
              <a:t>Propagation Speed</a:t>
            </a:r>
            <a:endParaRPr/>
          </a:p>
        </p:txBody>
      </p:sp>
      <p:sp>
        <p:nvSpPr>
          <p:cNvPr id="785" name="Google Shape;785;p53"/>
          <p:cNvSpPr txBox="1"/>
          <p:nvPr>
            <p:ph idx="1" type="body"/>
          </p:nvPr>
        </p:nvSpPr>
        <p:spPr>
          <a:xfrm>
            <a:off x="864382" y="2489200"/>
            <a:ext cx="6345260" cy="35306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Example: A sound wave travels 10 cm in 2 seconds. What is the propagation speed in this medium? </a:t>
            </a:r>
            <a:endParaRPr/>
          </a:p>
          <a:p>
            <a:pPr indent="-283463" lvl="1" marL="685800" rtl="0" algn="l">
              <a:spcBef>
                <a:spcPts val="1000"/>
              </a:spcBef>
              <a:spcAft>
                <a:spcPts val="0"/>
              </a:spcAft>
              <a:buSzPts val="1280"/>
              <a:buChar char="►"/>
            </a:pPr>
            <a:r>
              <a:rPr lang="en-US"/>
              <a:t>Divide the distance by the time</a:t>
            </a:r>
            <a:endParaRPr/>
          </a:p>
          <a:p>
            <a:pPr indent="-283463" lvl="1" marL="685800" rtl="0" algn="l">
              <a:spcBef>
                <a:spcPts val="1000"/>
              </a:spcBef>
              <a:spcAft>
                <a:spcPts val="0"/>
              </a:spcAft>
              <a:buSzPts val="1280"/>
              <a:buChar char="►"/>
            </a:pPr>
            <a:r>
              <a:rPr lang="en-US"/>
              <a:t>10cm/2sec = 5 cm/sec</a:t>
            </a:r>
            <a:endParaRPr/>
          </a:p>
          <a:p>
            <a:pPr indent="0" lvl="1" marL="457200" rtl="0" algn="l">
              <a:spcBef>
                <a:spcPts val="1000"/>
              </a:spcBef>
              <a:spcAft>
                <a:spcPts val="0"/>
              </a:spcAft>
              <a:buSzPts val="1280"/>
              <a:buFont typeface="Century Gothic"/>
              <a:buNone/>
            </a:pPr>
            <a:r>
              <a:rPr lang="en-US"/>
              <a:t>	(the units carry over!)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54"/>
          <p:cNvSpPr txBox="1"/>
          <p:nvPr>
            <p:ph type="title"/>
          </p:nvPr>
        </p:nvSpPr>
        <p:spPr>
          <a:xfrm>
            <a:off x="865970" y="927098"/>
            <a:ext cx="6343672" cy="70986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200"/>
              <a:buFont typeface="Century Gothic"/>
              <a:buNone/>
            </a:pPr>
            <a:r>
              <a:rPr lang="en-US"/>
              <a:t>Equation #2</a:t>
            </a:r>
            <a:br>
              <a:rPr lang="en-US"/>
            </a:br>
            <a:r>
              <a:rPr lang="en-US"/>
              <a:t>Propagation Speed</a:t>
            </a:r>
            <a:endParaRPr/>
          </a:p>
        </p:txBody>
      </p:sp>
      <p:sp>
        <p:nvSpPr>
          <p:cNvPr id="792" name="Google Shape;792;p54"/>
          <p:cNvSpPr txBox="1"/>
          <p:nvPr>
            <p:ph idx="1" type="body"/>
          </p:nvPr>
        </p:nvSpPr>
        <p:spPr>
          <a:xfrm>
            <a:off x="864382" y="2362200"/>
            <a:ext cx="7365218" cy="4114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920"/>
              <a:buFont typeface="Noto Sans Symbols"/>
              <a:buNone/>
            </a:pPr>
            <a:r>
              <a:rPr lang="en-US" sz="2400">
                <a:solidFill>
                  <a:srgbClr val="7F6BB1"/>
                </a:solidFill>
              </a:rPr>
              <a:t>Propagation Speed = frequency x wavelength</a:t>
            </a:r>
            <a:endParaRPr/>
          </a:p>
          <a:p>
            <a:pPr indent="-342900" lvl="0" marL="342900" rtl="0" algn="l">
              <a:spcBef>
                <a:spcPts val="1000"/>
              </a:spcBef>
              <a:spcAft>
                <a:spcPts val="0"/>
              </a:spcAft>
              <a:buSzPts val="1920"/>
              <a:buNone/>
            </a:pPr>
            <a:r>
              <a:rPr lang="en-US" sz="2400"/>
              <a:t>Why does this work?  </a:t>
            </a:r>
            <a:endParaRPr/>
          </a:p>
          <a:p>
            <a:pPr indent="-342900" lvl="0" marL="342900" rtl="0" algn="l">
              <a:spcBef>
                <a:spcPts val="1000"/>
              </a:spcBef>
              <a:spcAft>
                <a:spcPts val="0"/>
              </a:spcAft>
              <a:buSzPts val="1920"/>
              <a:buNone/>
            </a:pPr>
            <a:r>
              <a:rPr lang="en-US" sz="2400"/>
              <a:t>What is interesting about this equation? </a:t>
            </a:r>
            <a:endParaRPr/>
          </a:p>
          <a:p>
            <a:pPr indent="-342900" lvl="0" marL="342900" rtl="0" algn="l">
              <a:spcBef>
                <a:spcPts val="1000"/>
              </a:spcBef>
              <a:spcAft>
                <a:spcPts val="0"/>
              </a:spcAft>
              <a:buSzPts val="1920"/>
              <a:buNone/>
            </a:pPr>
            <a:r>
              <a:rPr lang="en-US" sz="2400"/>
              <a:t>	it is the same equation that is used to calculate wavelength!  It is just arranged in a different way. </a:t>
            </a:r>
            <a:endParaRPr/>
          </a:p>
          <a:p>
            <a:pPr indent="-342900" lvl="0" marL="342900" rtl="0" algn="l">
              <a:spcBef>
                <a:spcPts val="1000"/>
              </a:spcBef>
              <a:spcAft>
                <a:spcPts val="0"/>
              </a:spcAft>
              <a:buSzPts val="2880"/>
              <a:buFont typeface="Noto Sans Symbols"/>
              <a:buNone/>
            </a:pPr>
            <a:r>
              <a:rPr b="1" baseline="-25000" lang="en-US" sz="3600">
                <a:solidFill>
                  <a:srgbClr val="7F6BB1"/>
                </a:solidFill>
                <a:latin typeface="Noto Sans Symbols"/>
                <a:ea typeface="Noto Sans Symbols"/>
                <a:cs typeface="Noto Sans Symbols"/>
                <a:sym typeface="Noto Sans Symbols"/>
              </a:rPr>
              <a:t>λ </a:t>
            </a:r>
            <a:r>
              <a:rPr baseline="-25000" lang="en-US">
                <a:solidFill>
                  <a:srgbClr val="7F6BB1"/>
                </a:solidFill>
              </a:rPr>
              <a:t>	</a:t>
            </a:r>
            <a:r>
              <a:rPr baseline="-25000" lang="en-US" sz="2800">
                <a:solidFill>
                  <a:srgbClr val="7F6BB1"/>
                </a:solidFill>
              </a:rPr>
              <a:t>=</a:t>
            </a:r>
            <a:r>
              <a:rPr baseline="-25000" lang="en-US">
                <a:solidFill>
                  <a:srgbClr val="7F6BB1"/>
                </a:solidFill>
              </a:rPr>
              <a:t>    </a:t>
            </a:r>
            <a:r>
              <a:rPr lang="en-US" u="sng">
                <a:solidFill>
                  <a:srgbClr val="7F6BB1"/>
                </a:solidFill>
              </a:rPr>
              <a:t>propagation speed </a:t>
            </a:r>
            <a:r>
              <a:rPr lang="en-US" sz="1400">
                <a:solidFill>
                  <a:srgbClr val="7F6BB1"/>
                </a:solidFill>
              </a:rPr>
              <a:t>mm/</a:t>
            </a:r>
            <a:r>
              <a:rPr lang="en-US" sz="1400">
                <a:solidFill>
                  <a:srgbClr val="7F6BB1"/>
                </a:solidFill>
                <a:latin typeface="Noto Sans Symbols"/>
                <a:ea typeface="Noto Sans Symbols"/>
                <a:cs typeface="Noto Sans Symbols"/>
                <a:sym typeface="Noto Sans Symbols"/>
              </a:rPr>
              <a:t>μ</a:t>
            </a:r>
            <a:r>
              <a:rPr lang="en-US" sz="1400">
                <a:solidFill>
                  <a:srgbClr val="7F6BB1"/>
                </a:solidFill>
              </a:rPr>
              <a:t>s	</a:t>
            </a:r>
            <a:r>
              <a:rPr lang="en-US">
                <a:solidFill>
                  <a:srgbClr val="7F6BB1"/>
                </a:solidFill>
              </a:rPr>
              <a:t>	</a:t>
            </a:r>
            <a:r>
              <a:rPr b="1" baseline="-25000" lang="en-US" sz="1800">
                <a:solidFill>
                  <a:srgbClr val="7F6BB1"/>
                </a:solidFill>
                <a:latin typeface="Noto Sans Symbols"/>
                <a:ea typeface="Noto Sans Symbols"/>
                <a:cs typeface="Noto Sans Symbols"/>
                <a:sym typeface="Noto Sans Symbols"/>
              </a:rPr>
              <a:t> </a:t>
            </a:r>
            <a:r>
              <a:rPr b="1" baseline="-25000" lang="en-US" sz="3600">
                <a:solidFill>
                  <a:srgbClr val="7F6BB1"/>
                </a:solidFill>
                <a:latin typeface="Noto Sans Symbols"/>
                <a:ea typeface="Noto Sans Symbols"/>
                <a:cs typeface="Noto Sans Symbols"/>
                <a:sym typeface="Noto Sans Symbols"/>
              </a:rPr>
              <a:t>λ</a:t>
            </a:r>
            <a:r>
              <a:rPr b="1" baseline="-25000" lang="en-US" sz="1800">
                <a:solidFill>
                  <a:srgbClr val="7F6BB1"/>
                </a:solidFill>
                <a:latin typeface="Noto Sans Symbols"/>
                <a:ea typeface="Noto Sans Symbols"/>
                <a:cs typeface="Noto Sans Symbols"/>
                <a:sym typeface="Noto Sans Symbols"/>
              </a:rPr>
              <a:t> = </a:t>
            </a:r>
            <a:r>
              <a:rPr b="1" baseline="-25000" lang="en-US" sz="1800" u="sng">
                <a:solidFill>
                  <a:srgbClr val="7F6BB1"/>
                </a:solidFill>
                <a:latin typeface="Century Gothic"/>
                <a:ea typeface="Century Gothic"/>
                <a:cs typeface="Century Gothic"/>
                <a:sym typeface="Century Gothic"/>
              </a:rPr>
              <a:t>C</a:t>
            </a:r>
            <a:endParaRPr baseline="-25000" u="sng">
              <a:solidFill>
                <a:srgbClr val="7F6BB1"/>
              </a:solidFill>
            </a:endParaRPr>
          </a:p>
          <a:p>
            <a:pPr indent="0" lvl="1" marL="401955" rtl="0" algn="l">
              <a:spcBef>
                <a:spcPts val="1000"/>
              </a:spcBef>
              <a:spcAft>
                <a:spcPts val="0"/>
              </a:spcAft>
              <a:buSzPts val="1280"/>
              <a:buNone/>
            </a:pPr>
            <a:r>
              <a:rPr lang="en-US">
                <a:solidFill>
                  <a:srgbClr val="7F6BB1"/>
                </a:solidFill>
              </a:rPr>
              <a:t>              </a:t>
            </a:r>
            <a:r>
              <a:rPr baseline="30000" lang="en-US" sz="2400">
                <a:solidFill>
                  <a:srgbClr val="7F6BB1"/>
                </a:solidFill>
              </a:rPr>
              <a:t>frequency (MHz)                              </a:t>
            </a:r>
            <a:r>
              <a:rPr b="1" baseline="30000" lang="en-US" sz="2400">
                <a:solidFill>
                  <a:srgbClr val="7F6BB1"/>
                </a:solidFill>
              </a:rPr>
              <a:t>F</a:t>
            </a:r>
            <a:endParaRPr/>
          </a:p>
          <a:p>
            <a:pPr indent="-342900" lvl="0" marL="342900" rtl="0" algn="l">
              <a:spcBef>
                <a:spcPts val="1000"/>
              </a:spcBef>
              <a:spcAft>
                <a:spcPts val="0"/>
              </a:spcAft>
              <a:buSzPts val="1920"/>
              <a:buFont typeface="Noto Sans Symbols"/>
              <a:buNone/>
            </a:pPr>
            <a:r>
              <a:t/>
            </a:r>
            <a:endParaRPr b="1" sz="24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55"/>
          <p:cNvSpPr txBox="1"/>
          <p:nvPr>
            <p:ph type="title"/>
          </p:nvPr>
        </p:nvSpPr>
        <p:spPr>
          <a:xfrm>
            <a:off x="866440" y="927099"/>
            <a:ext cx="6345260" cy="70986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200"/>
              <a:buFont typeface="Century Gothic"/>
              <a:buNone/>
            </a:pPr>
            <a:r>
              <a:rPr lang="en-US"/>
              <a:t>Characteristics of Medium </a:t>
            </a:r>
            <a:br>
              <a:rPr lang="en-US"/>
            </a:br>
            <a:r>
              <a:rPr lang="en-US"/>
              <a:t>and effects on Speed</a:t>
            </a:r>
            <a:endParaRPr/>
          </a:p>
        </p:txBody>
      </p:sp>
      <p:sp>
        <p:nvSpPr>
          <p:cNvPr id="799" name="Google Shape;799;p55"/>
          <p:cNvSpPr txBox="1"/>
          <p:nvPr>
            <p:ph idx="1" type="body"/>
          </p:nvPr>
        </p:nvSpPr>
        <p:spPr>
          <a:xfrm>
            <a:off x="869918" y="2489200"/>
            <a:ext cx="3633502" cy="75929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SzPts val="1920"/>
              <a:buNone/>
            </a:pPr>
            <a:r>
              <a:rPr lang="en-US"/>
              <a:t> </a:t>
            </a:r>
            <a:endParaRPr/>
          </a:p>
          <a:p>
            <a:pPr indent="0" lvl="0" marL="0" rtl="0" algn="l">
              <a:spcBef>
                <a:spcPts val="1000"/>
              </a:spcBef>
              <a:spcAft>
                <a:spcPts val="0"/>
              </a:spcAft>
              <a:buSzPts val="1920"/>
              <a:buNone/>
            </a:pPr>
            <a:r>
              <a:rPr lang="en-US"/>
              <a:t>Stiffness</a:t>
            </a:r>
            <a:endParaRPr/>
          </a:p>
        </p:txBody>
      </p:sp>
      <p:sp>
        <p:nvSpPr>
          <p:cNvPr id="800" name="Google Shape;800;p55"/>
          <p:cNvSpPr txBox="1"/>
          <p:nvPr>
            <p:ph idx="2" type="body"/>
          </p:nvPr>
        </p:nvSpPr>
        <p:spPr>
          <a:xfrm>
            <a:off x="461545" y="3277953"/>
            <a:ext cx="3577055" cy="3304710"/>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SzPct val="79999"/>
              <a:buChar char="►"/>
            </a:pPr>
            <a:r>
              <a:rPr lang="en-US"/>
              <a:t>a medium’s ability to be moved/squished/change shape </a:t>
            </a:r>
            <a:endParaRPr/>
          </a:p>
          <a:p>
            <a:pPr indent="-342900" lvl="0" marL="342900" rtl="0" algn="l">
              <a:spcBef>
                <a:spcPts val="1000"/>
              </a:spcBef>
              <a:spcAft>
                <a:spcPts val="0"/>
              </a:spcAft>
              <a:buSzPct val="79999"/>
              <a:buChar char="►"/>
            </a:pPr>
            <a:r>
              <a:rPr b="1" lang="en-US"/>
              <a:t>S</a:t>
            </a:r>
            <a:r>
              <a:rPr lang="en-US"/>
              <a:t>tiffness and </a:t>
            </a:r>
            <a:r>
              <a:rPr b="1" lang="en-US"/>
              <a:t>S</a:t>
            </a:r>
            <a:r>
              <a:rPr lang="en-US"/>
              <a:t>peed-directly related</a:t>
            </a:r>
            <a:endParaRPr/>
          </a:p>
          <a:p>
            <a:pPr indent="-342900" lvl="0" marL="342900" rtl="0" algn="l">
              <a:spcBef>
                <a:spcPts val="1000"/>
              </a:spcBef>
              <a:spcAft>
                <a:spcPts val="0"/>
              </a:spcAft>
              <a:buSzPct val="79999"/>
              <a:buChar char="►"/>
            </a:pPr>
            <a:r>
              <a:rPr lang="en-US"/>
              <a:t>Stiffness has more of an impact on speed than density</a:t>
            </a:r>
            <a:endParaRPr/>
          </a:p>
          <a:p>
            <a:pPr indent="-342900" lvl="0" marL="342900" rtl="0" algn="l">
              <a:spcBef>
                <a:spcPts val="1000"/>
              </a:spcBef>
              <a:spcAft>
                <a:spcPts val="0"/>
              </a:spcAft>
              <a:buSzPct val="79999"/>
              <a:buChar char="►"/>
            </a:pPr>
            <a:r>
              <a:rPr lang="en-US"/>
              <a:t>Bulk modulus is the same as stiffness</a:t>
            </a:r>
            <a:endParaRPr/>
          </a:p>
          <a:p>
            <a:pPr indent="-342900" lvl="0" marL="342900" rtl="0" algn="l">
              <a:spcBef>
                <a:spcPts val="1000"/>
              </a:spcBef>
              <a:spcAft>
                <a:spcPts val="0"/>
              </a:spcAft>
              <a:buSzPct val="79999"/>
              <a:buChar char="►"/>
            </a:pPr>
            <a:r>
              <a:rPr lang="en-US"/>
              <a:t>Compressibility is opposite of stiffness</a:t>
            </a:r>
            <a:endParaRPr/>
          </a:p>
          <a:p>
            <a:pPr indent="-258318" lvl="0" marL="342900" rtl="0" algn="l">
              <a:spcBef>
                <a:spcPts val="1000"/>
              </a:spcBef>
              <a:spcAft>
                <a:spcPts val="0"/>
              </a:spcAft>
              <a:buSzPct val="79999"/>
              <a:buNone/>
            </a:pPr>
            <a:r>
              <a:t/>
            </a:r>
            <a:endParaRPr/>
          </a:p>
          <a:p>
            <a:pPr indent="-258318" lvl="0" marL="342900" rtl="0" algn="l">
              <a:spcBef>
                <a:spcPts val="1000"/>
              </a:spcBef>
              <a:spcAft>
                <a:spcPts val="0"/>
              </a:spcAft>
              <a:buSzPct val="79999"/>
              <a:buNone/>
            </a:pPr>
            <a:r>
              <a:t/>
            </a:r>
            <a:endParaRPr/>
          </a:p>
        </p:txBody>
      </p:sp>
      <p:sp>
        <p:nvSpPr>
          <p:cNvPr id="801" name="Google Shape;801;p55"/>
          <p:cNvSpPr txBox="1"/>
          <p:nvPr>
            <p:ph idx="3" type="body"/>
          </p:nvPr>
        </p:nvSpPr>
        <p:spPr>
          <a:xfrm>
            <a:off x="4640581" y="2489200"/>
            <a:ext cx="3636979" cy="75663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SzPts val="1920"/>
              <a:buNone/>
            </a:pPr>
            <a:r>
              <a:rPr lang="en-US"/>
              <a:t>Density</a:t>
            </a:r>
            <a:endParaRPr/>
          </a:p>
        </p:txBody>
      </p:sp>
      <p:sp>
        <p:nvSpPr>
          <p:cNvPr id="802" name="Google Shape;802;p55"/>
          <p:cNvSpPr txBox="1"/>
          <p:nvPr>
            <p:ph idx="4" type="body"/>
          </p:nvPr>
        </p:nvSpPr>
        <p:spPr>
          <a:xfrm>
            <a:off x="4640580" y="3245835"/>
            <a:ext cx="3741419" cy="1859565"/>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SzPct val="79999"/>
              <a:buChar char="►"/>
            </a:pPr>
            <a:r>
              <a:rPr lang="en-US"/>
              <a:t>related to a medium’s weight; how closely packed the molecules in that medium are</a:t>
            </a:r>
            <a:endParaRPr/>
          </a:p>
          <a:p>
            <a:pPr indent="-342900" lvl="0" marL="342900" rtl="0" algn="l">
              <a:spcBef>
                <a:spcPts val="1000"/>
              </a:spcBef>
              <a:spcAft>
                <a:spcPts val="0"/>
              </a:spcAft>
              <a:buSzPct val="79999"/>
              <a:buChar char="►"/>
            </a:pPr>
            <a:r>
              <a:rPr b="1" lang="en-US"/>
              <a:t>D</a:t>
            </a:r>
            <a:r>
              <a:rPr lang="en-US"/>
              <a:t>ensity and </a:t>
            </a:r>
            <a:r>
              <a:rPr b="1" lang="en-US"/>
              <a:t>S</a:t>
            </a:r>
            <a:r>
              <a:rPr lang="en-US"/>
              <a:t>peed-inversely related</a:t>
            </a:r>
            <a:endParaRPr/>
          </a:p>
          <a:p>
            <a:pPr indent="-258318" lvl="0" marL="342900" rtl="0" algn="l">
              <a:spcBef>
                <a:spcPts val="1000"/>
              </a:spcBef>
              <a:spcAft>
                <a:spcPts val="0"/>
              </a:spcAft>
              <a:buSzPct val="79999"/>
              <a:buNone/>
            </a:pPr>
            <a:r>
              <a:t/>
            </a:r>
            <a:endParaRPr/>
          </a:p>
          <a:p>
            <a:pPr indent="-258318" lvl="0" marL="342900" rtl="0" algn="l">
              <a:spcBef>
                <a:spcPts val="1000"/>
              </a:spcBef>
              <a:spcAft>
                <a:spcPts val="0"/>
              </a:spcAft>
              <a:buSzPct val="79999"/>
              <a:buNone/>
            </a:pPr>
            <a:r>
              <a:t/>
            </a:r>
            <a:endParaRPr/>
          </a:p>
        </p:txBody>
      </p:sp>
      <p:sp>
        <p:nvSpPr>
          <p:cNvPr id="803" name="Google Shape;803;p55"/>
          <p:cNvSpPr txBox="1"/>
          <p:nvPr/>
        </p:nvSpPr>
        <p:spPr>
          <a:xfrm>
            <a:off x="866439" y="2133600"/>
            <a:ext cx="751556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Speed of sound is related to stiffness and density of a medium</a:t>
            </a:r>
            <a:endParaRPr/>
          </a:p>
        </p:txBody>
      </p:sp>
      <p:pic>
        <p:nvPicPr>
          <p:cNvPr id="804" name="Google Shape;804;p55"/>
          <p:cNvPicPr preferRelativeResize="0"/>
          <p:nvPr/>
        </p:nvPicPr>
        <p:blipFill rotWithShape="1">
          <a:blip r:embed="rId3">
            <a:alphaModFix/>
          </a:blip>
          <a:srcRect b="0" l="0" r="0" t="0"/>
          <a:stretch/>
        </p:blipFill>
        <p:spPr>
          <a:xfrm>
            <a:off x="5029200" y="4800600"/>
            <a:ext cx="3090966" cy="192024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9" name="Shape 809"/>
        <p:cNvGrpSpPr/>
        <p:nvPr/>
      </p:nvGrpSpPr>
      <p:grpSpPr>
        <a:xfrm>
          <a:off x="0" y="0"/>
          <a:ext cx="0" cy="0"/>
          <a:chOff x="0" y="0"/>
          <a:chExt cx="0" cy="0"/>
        </a:xfrm>
      </p:grpSpPr>
      <p:grpSp>
        <p:nvGrpSpPr>
          <p:cNvPr id="810" name="Google Shape;810;p56"/>
          <p:cNvGrpSpPr/>
          <p:nvPr/>
        </p:nvGrpSpPr>
        <p:grpSpPr>
          <a:xfrm>
            <a:off x="0" y="0"/>
            <a:ext cx="9144000" cy="6858000"/>
            <a:chOff x="0" y="0"/>
            <a:chExt cx="12192000" cy="6858000"/>
          </a:xfrm>
        </p:grpSpPr>
        <p:sp>
          <p:nvSpPr>
            <p:cNvPr id="811" name="Google Shape;811;p56"/>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6"/>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6"/>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6"/>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6"/>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6"/>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6"/>
            <p:cNvSpPr/>
            <p:nvPr/>
          </p:nvSpPr>
          <p:spPr>
            <a:xfrm rot="-589932">
              <a:off x="8490951" y="179751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6"/>
            <p:cNvSpPr/>
            <p:nvPr/>
          </p:nvSpPr>
          <p:spPr>
            <a:xfrm>
              <a:off x="459506" y="1866405"/>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819" name="Google Shape;819;p56"/>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820" name="Google Shape;820;p56"/>
          <p:cNvSpPr/>
          <p:nvPr/>
        </p:nvSpPr>
        <p:spPr>
          <a:xfrm>
            <a:off x="7828359" y="0"/>
            <a:ext cx="51435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6"/>
          <p:cNvSpPr txBox="1"/>
          <p:nvPr>
            <p:ph type="title"/>
          </p:nvPr>
        </p:nvSpPr>
        <p:spPr>
          <a:xfrm>
            <a:off x="866215" y="973668"/>
            <a:ext cx="6571060" cy="706964"/>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EBEBEB"/>
              </a:buClr>
              <a:buSzPts val="3600"/>
              <a:buFont typeface="Century Gothic"/>
              <a:buNone/>
            </a:pPr>
            <a:r>
              <a:rPr b="0" i="0" lang="en-US" sz="3600">
                <a:solidFill>
                  <a:srgbClr val="EBEBEB"/>
                </a:solidFill>
                <a:latin typeface="Century Gothic"/>
                <a:ea typeface="Century Gothic"/>
                <a:cs typeface="Century Gothic"/>
                <a:sym typeface="Century Gothic"/>
              </a:rPr>
              <a:t>Propagation Speed in Tissue</a:t>
            </a:r>
            <a:endParaRPr/>
          </a:p>
        </p:txBody>
      </p:sp>
      <p:sp>
        <p:nvSpPr>
          <p:cNvPr id="822" name="Google Shape;822;p56"/>
          <p:cNvSpPr txBox="1"/>
          <p:nvPr>
            <p:ph idx="2" type="body"/>
          </p:nvPr>
        </p:nvSpPr>
        <p:spPr>
          <a:xfrm>
            <a:off x="1040860" y="2428402"/>
            <a:ext cx="3019806" cy="3592524"/>
          </a:xfrm>
          <a:prstGeom prst="rect">
            <a:avLst/>
          </a:prstGeom>
          <a:noFill/>
          <a:ln cap="flat" cmpd="sng" w="38100">
            <a:solidFill>
              <a:srgbClr val="BC1B4B"/>
            </a:solidFill>
            <a:prstDash val="solid"/>
            <a:round/>
            <a:headEnd len="sm" w="sm" type="none"/>
            <a:tailEnd len="sm" w="sm" type="none"/>
          </a:ln>
        </p:spPr>
        <p:txBody>
          <a:bodyPr anchorCtr="0" anchor="ctr" bIns="45700" lIns="91425" spcFirstLastPara="1" rIns="91425" wrap="square" tIns="45700">
            <a:normAutofit/>
          </a:bodyPr>
          <a:lstStyle/>
          <a:p>
            <a:pPr indent="-71120" lvl="0" marL="0" rtl="0" algn="l">
              <a:spcBef>
                <a:spcPts val="0"/>
              </a:spcBef>
              <a:spcAft>
                <a:spcPts val="0"/>
              </a:spcAft>
              <a:buSzPts val="1120"/>
              <a:buFont typeface="Noto Sans Symbols"/>
              <a:buChar char="►"/>
            </a:pPr>
            <a:r>
              <a:rPr lang="en-US">
                <a:solidFill>
                  <a:srgbClr val="3F3F3F"/>
                </a:solidFill>
              </a:rPr>
              <a:t>Gas has the slowest speed of sound, </a:t>
            </a:r>
            <a:endParaRPr/>
          </a:p>
          <a:p>
            <a:pPr indent="-71120" lvl="0" marL="0" rtl="0" algn="l">
              <a:spcBef>
                <a:spcPts val="1000"/>
              </a:spcBef>
              <a:spcAft>
                <a:spcPts val="0"/>
              </a:spcAft>
              <a:buSzPts val="1120"/>
              <a:buFont typeface="Noto Sans Symbols"/>
              <a:buChar char="►"/>
            </a:pPr>
            <a:r>
              <a:rPr lang="en-US">
                <a:solidFill>
                  <a:srgbClr val="3F3F3F"/>
                </a:solidFill>
              </a:rPr>
              <a:t>liquid is in the middle, </a:t>
            </a:r>
            <a:endParaRPr/>
          </a:p>
          <a:p>
            <a:pPr indent="-71120" lvl="0" marL="0" rtl="0" algn="l">
              <a:spcBef>
                <a:spcPts val="1000"/>
              </a:spcBef>
              <a:spcAft>
                <a:spcPts val="0"/>
              </a:spcAft>
              <a:buSzPts val="1120"/>
              <a:buFont typeface="Noto Sans Symbols"/>
              <a:buChar char="►"/>
            </a:pPr>
            <a:r>
              <a:rPr lang="en-US">
                <a:solidFill>
                  <a:srgbClr val="3F3F3F"/>
                </a:solidFill>
              </a:rPr>
              <a:t>solids have the fastest speed of sound. </a:t>
            </a:r>
            <a:endParaRPr/>
          </a:p>
          <a:p>
            <a:pPr indent="-71120" lvl="0" marL="0" rtl="0" algn="l">
              <a:spcBef>
                <a:spcPts val="1000"/>
              </a:spcBef>
              <a:spcAft>
                <a:spcPts val="0"/>
              </a:spcAft>
              <a:buSzPts val="1120"/>
              <a:buFont typeface="Noto Sans Symbols"/>
              <a:buChar char="►"/>
            </a:pPr>
            <a:r>
              <a:rPr lang="en-US">
                <a:solidFill>
                  <a:srgbClr val="3F3F3F"/>
                </a:solidFill>
              </a:rPr>
              <a:t>General rule: gas&lt;liquid&lt;solid</a:t>
            </a:r>
            <a:endParaRPr/>
          </a:p>
          <a:p>
            <a:pPr indent="0" lvl="0" marL="0" rtl="0" algn="l">
              <a:spcBef>
                <a:spcPts val="1000"/>
              </a:spcBef>
              <a:spcAft>
                <a:spcPts val="0"/>
              </a:spcAft>
              <a:buSzPts val="1120"/>
              <a:buFont typeface="Noto Sans Symbols"/>
              <a:buNone/>
            </a:pPr>
            <a:r>
              <a:t/>
            </a:r>
            <a:endParaRPr>
              <a:solidFill>
                <a:srgbClr val="3F3F3F"/>
              </a:solidFill>
            </a:endParaRPr>
          </a:p>
          <a:p>
            <a:pPr indent="-71120" lvl="0" marL="0" rtl="0" algn="l">
              <a:spcBef>
                <a:spcPts val="1000"/>
              </a:spcBef>
              <a:spcAft>
                <a:spcPts val="0"/>
              </a:spcAft>
              <a:buSzPts val="1120"/>
              <a:buFont typeface="Noto Sans Symbols"/>
              <a:buChar char="►"/>
            </a:pPr>
            <a:r>
              <a:rPr lang="en-US">
                <a:solidFill>
                  <a:srgbClr val="3F3F3F"/>
                </a:solidFill>
              </a:rPr>
              <a:t>Hint: think about the stiffness or resistance to pressure of these media! </a:t>
            </a:r>
            <a:endParaRPr/>
          </a:p>
          <a:p>
            <a:pPr indent="0" lvl="0" marL="0" rtl="0" algn="l">
              <a:spcBef>
                <a:spcPts val="1000"/>
              </a:spcBef>
              <a:spcAft>
                <a:spcPts val="0"/>
              </a:spcAft>
              <a:buSzPts val="1120"/>
              <a:buFont typeface="Noto Sans Symbols"/>
              <a:buNone/>
            </a:pPr>
            <a:r>
              <a:t/>
            </a:r>
            <a:endParaRPr>
              <a:solidFill>
                <a:srgbClr val="3F3F3F"/>
              </a:solidFill>
            </a:endParaRPr>
          </a:p>
          <a:p>
            <a:pPr indent="0" lvl="0" marL="0" rtl="0" algn="l">
              <a:spcBef>
                <a:spcPts val="1000"/>
              </a:spcBef>
              <a:spcAft>
                <a:spcPts val="0"/>
              </a:spcAft>
              <a:buSzPts val="1120"/>
              <a:buFont typeface="Noto Sans Symbols"/>
              <a:buNone/>
            </a:pPr>
            <a:r>
              <a:t/>
            </a:r>
            <a:endParaRPr>
              <a:solidFill>
                <a:srgbClr val="3F3F3F"/>
              </a:solidFill>
            </a:endParaRPr>
          </a:p>
        </p:txBody>
      </p:sp>
      <p:graphicFrame>
        <p:nvGraphicFramePr>
          <p:cNvPr id="823" name="Google Shape;823;p56"/>
          <p:cNvGraphicFramePr/>
          <p:nvPr/>
        </p:nvGraphicFramePr>
        <p:xfrm>
          <a:off x="4536332" y="2525678"/>
          <a:ext cx="3000000" cy="3000000"/>
        </p:xfrm>
        <a:graphic>
          <a:graphicData uri="http://schemas.openxmlformats.org/drawingml/2006/table">
            <a:tbl>
              <a:tblPr bandRow="1" firstRow="1">
                <a:noFill/>
                <a:tableStyleId>{E1BBC677-AFD2-40F8-AA33-D010C91A6BC4}</a:tableStyleId>
              </a:tblPr>
              <a:tblGrid>
                <a:gridCol w="1781050"/>
                <a:gridCol w="2140325"/>
              </a:tblGrid>
              <a:tr h="435325">
                <a:tc>
                  <a:txBody>
                    <a:bodyPr/>
                    <a:lstStyle/>
                    <a:p>
                      <a:pPr indent="0" lvl="0" marL="0" marR="0" rtl="0" algn="l">
                        <a:spcBef>
                          <a:spcPts val="0"/>
                        </a:spcBef>
                        <a:spcAft>
                          <a:spcPts val="0"/>
                        </a:spcAft>
                        <a:buNone/>
                      </a:pPr>
                      <a:r>
                        <a:rPr b="0" lang="en-US" sz="2000" u="none" cap="none" strike="noStrike">
                          <a:solidFill>
                            <a:schemeClr val="lt1"/>
                          </a:solidFill>
                        </a:rPr>
                        <a:t>Tissue Type</a:t>
                      </a:r>
                      <a:endParaRPr/>
                    </a:p>
                  </a:txBody>
                  <a:tcPr marT="116275" marB="58150" marR="116275" marL="1162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cap="none">
                          <a:solidFill>
                            <a:schemeClr val="lt1"/>
                          </a:solidFill>
                        </a:rPr>
                        <a:t>Speed (m/s)</a:t>
                      </a:r>
                      <a:endParaRPr/>
                    </a:p>
                  </a:txBody>
                  <a:tcPr marT="116275" marB="58150" marR="116275" marL="1162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r>
              <a:tr h="403550">
                <a:tc>
                  <a:txBody>
                    <a:bodyPr/>
                    <a:lstStyle/>
                    <a:p>
                      <a:pPr indent="0" lvl="0" marL="0" marR="0" rtl="0" algn="l">
                        <a:spcBef>
                          <a:spcPts val="0"/>
                        </a:spcBef>
                        <a:spcAft>
                          <a:spcPts val="0"/>
                        </a:spcAft>
                        <a:buNone/>
                      </a:pPr>
                      <a:r>
                        <a:rPr lang="en-US" sz="1800" cap="none">
                          <a:solidFill>
                            <a:schemeClr val="dk1"/>
                          </a:solidFill>
                        </a:rPr>
                        <a:t>Lung</a:t>
                      </a:r>
                      <a:endParaRPr/>
                    </a:p>
                  </a:txBody>
                  <a:tcPr marT="116275" marB="58150" marR="116275" marL="1162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800" cap="none">
                          <a:solidFill>
                            <a:schemeClr val="dk1"/>
                          </a:solidFill>
                        </a:rPr>
                        <a:t>500</a:t>
                      </a:r>
                      <a:endParaRPr/>
                    </a:p>
                  </a:txBody>
                  <a:tcPr marT="116275" marB="58150" marR="116275" marL="1162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07125">
                <a:tc>
                  <a:txBody>
                    <a:bodyPr/>
                    <a:lstStyle/>
                    <a:p>
                      <a:pPr indent="0" lvl="0" marL="0" marR="0" rtl="0" algn="l">
                        <a:spcBef>
                          <a:spcPts val="0"/>
                        </a:spcBef>
                        <a:spcAft>
                          <a:spcPts val="0"/>
                        </a:spcAft>
                        <a:buNone/>
                      </a:pPr>
                      <a:r>
                        <a:rPr lang="en-US" sz="1800" cap="none">
                          <a:solidFill>
                            <a:schemeClr val="dk1"/>
                          </a:solidFill>
                        </a:rPr>
                        <a:t>Fat</a:t>
                      </a:r>
                      <a:endParaRPr/>
                    </a:p>
                  </a:txBody>
                  <a:tcPr marT="116275" marB="58150" marR="116275" marL="1162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lang="en-US" sz="1800" cap="none">
                          <a:solidFill>
                            <a:schemeClr val="dk1"/>
                          </a:solidFill>
                        </a:rPr>
                        <a:t>1,450</a:t>
                      </a:r>
                      <a:endParaRPr/>
                    </a:p>
                  </a:txBody>
                  <a:tcPr marT="116275" marB="58150" marR="116275" marL="1162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228600">
                <a:tc>
                  <a:txBody>
                    <a:bodyPr/>
                    <a:lstStyle/>
                    <a:p>
                      <a:pPr indent="0" lvl="0" marL="0" marR="0" rtl="0" algn="l">
                        <a:spcBef>
                          <a:spcPts val="0"/>
                        </a:spcBef>
                        <a:spcAft>
                          <a:spcPts val="0"/>
                        </a:spcAft>
                        <a:buNone/>
                      </a:pPr>
                      <a:r>
                        <a:rPr lang="en-US" sz="1800" cap="none">
                          <a:solidFill>
                            <a:srgbClr val="420EA0"/>
                          </a:solidFill>
                        </a:rPr>
                        <a:t>Soft Tissue</a:t>
                      </a:r>
                      <a:endParaRPr/>
                    </a:p>
                  </a:txBody>
                  <a:tcPr marT="116275" marB="58150" marR="116275" marL="1162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800" cap="none">
                          <a:solidFill>
                            <a:srgbClr val="420EA0"/>
                          </a:solidFill>
                        </a:rPr>
                        <a:t>1,540</a:t>
                      </a:r>
                      <a:endParaRPr/>
                    </a:p>
                    <a:p>
                      <a:pPr indent="0" lvl="0" marL="0" marR="0" rtl="0" algn="l">
                        <a:spcBef>
                          <a:spcPts val="0"/>
                        </a:spcBef>
                        <a:spcAft>
                          <a:spcPts val="0"/>
                        </a:spcAft>
                        <a:buNone/>
                      </a:pPr>
                      <a:r>
                        <a:t/>
                      </a:r>
                      <a:endParaRPr sz="1800" cap="none">
                        <a:solidFill>
                          <a:srgbClr val="420EA0"/>
                        </a:solidFill>
                      </a:endParaRPr>
                    </a:p>
                  </a:txBody>
                  <a:tcPr marT="116275" marB="58150" marR="116275" marL="1162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03550">
                <a:tc>
                  <a:txBody>
                    <a:bodyPr/>
                    <a:lstStyle/>
                    <a:p>
                      <a:pPr indent="0" lvl="0" marL="0" marR="0" rtl="0" algn="l">
                        <a:spcBef>
                          <a:spcPts val="0"/>
                        </a:spcBef>
                        <a:spcAft>
                          <a:spcPts val="0"/>
                        </a:spcAft>
                        <a:buNone/>
                      </a:pPr>
                      <a:r>
                        <a:rPr lang="en-US" sz="1800" cap="none">
                          <a:solidFill>
                            <a:schemeClr val="dk1"/>
                          </a:solidFill>
                        </a:rPr>
                        <a:t>Blood</a:t>
                      </a:r>
                      <a:endParaRPr/>
                    </a:p>
                  </a:txBody>
                  <a:tcPr marT="116275" marB="58150" marR="116275" marL="1162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lang="en-US" sz="1800" cap="none">
                          <a:solidFill>
                            <a:schemeClr val="dk1"/>
                          </a:solidFill>
                        </a:rPr>
                        <a:t>1,560</a:t>
                      </a:r>
                      <a:endParaRPr/>
                    </a:p>
                  </a:txBody>
                  <a:tcPr marT="116275" marB="58150" marR="116275" marL="1162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403550">
                <a:tc>
                  <a:txBody>
                    <a:bodyPr/>
                    <a:lstStyle/>
                    <a:p>
                      <a:pPr indent="0" lvl="0" marL="0" marR="0" rtl="0" algn="l">
                        <a:spcBef>
                          <a:spcPts val="0"/>
                        </a:spcBef>
                        <a:spcAft>
                          <a:spcPts val="0"/>
                        </a:spcAft>
                        <a:buNone/>
                      </a:pPr>
                      <a:r>
                        <a:rPr lang="en-US" sz="1800" cap="none">
                          <a:solidFill>
                            <a:schemeClr val="dk1"/>
                          </a:solidFill>
                        </a:rPr>
                        <a:t>Muscle</a:t>
                      </a:r>
                      <a:endParaRPr/>
                    </a:p>
                  </a:txBody>
                  <a:tcPr marT="116275" marB="58150" marR="116275" marL="1162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800" cap="none">
                          <a:solidFill>
                            <a:schemeClr val="dk1"/>
                          </a:solidFill>
                        </a:rPr>
                        <a:t>1,600</a:t>
                      </a:r>
                      <a:endParaRPr/>
                    </a:p>
                  </a:txBody>
                  <a:tcPr marT="116275" marB="58150" marR="116275" marL="1162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03550">
                <a:tc>
                  <a:txBody>
                    <a:bodyPr/>
                    <a:lstStyle/>
                    <a:p>
                      <a:pPr indent="0" lvl="0" marL="0" marR="0" rtl="0" algn="l">
                        <a:spcBef>
                          <a:spcPts val="0"/>
                        </a:spcBef>
                        <a:spcAft>
                          <a:spcPts val="0"/>
                        </a:spcAft>
                        <a:buNone/>
                      </a:pPr>
                      <a:r>
                        <a:rPr lang="en-US" sz="1800" cap="none">
                          <a:solidFill>
                            <a:schemeClr val="dk1"/>
                          </a:solidFill>
                        </a:rPr>
                        <a:t>Bone</a:t>
                      </a:r>
                      <a:endParaRPr/>
                    </a:p>
                  </a:txBody>
                  <a:tcPr marT="116275" marB="58150" marR="116275" marL="1162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lang="en-US" sz="1800" cap="none">
                          <a:solidFill>
                            <a:schemeClr val="dk1"/>
                          </a:solidFill>
                        </a:rPr>
                        <a:t>3,500</a:t>
                      </a:r>
                      <a:endParaRPr/>
                    </a:p>
                  </a:txBody>
                  <a:tcPr marT="116275" marB="58150" marR="116275" marL="1162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bl>
          </a:graphicData>
        </a:graphic>
      </p:graphicFrame>
      <p:sp>
        <p:nvSpPr>
          <p:cNvPr id="824" name="Google Shape;824;p56"/>
          <p:cNvSpPr txBox="1"/>
          <p:nvPr/>
        </p:nvSpPr>
        <p:spPr>
          <a:xfrm>
            <a:off x="1444557" y="6199762"/>
            <a:ext cx="6172200" cy="800219"/>
          </a:xfrm>
          <a:prstGeom prst="rect">
            <a:avLst/>
          </a:prstGeom>
          <a:noFill/>
          <a:ln>
            <a:noFill/>
          </a:ln>
        </p:spPr>
        <p:txBody>
          <a:bodyPr anchorCtr="0" anchor="t" bIns="45700" lIns="91425" spcFirstLastPara="1" rIns="91425" wrap="square" tIns="45700">
            <a:spAutoFit/>
          </a:bodyPr>
          <a:lstStyle/>
          <a:p>
            <a:pPr indent="0" lvl="1" marL="457200" marR="0" rtl="0" algn="l">
              <a:spcBef>
                <a:spcPts val="0"/>
              </a:spcBef>
              <a:spcAft>
                <a:spcPts val="0"/>
              </a:spcAft>
              <a:buNone/>
            </a:pPr>
            <a:r>
              <a:rPr b="0" i="0" lang="en-US" sz="1400" u="none" cap="none" strike="noStrike">
                <a:solidFill>
                  <a:srgbClr val="420EA0"/>
                </a:solidFill>
                <a:latin typeface="Century Gothic"/>
                <a:ea typeface="Century Gothic"/>
                <a:cs typeface="Century Gothic"/>
                <a:sym typeface="Century Gothic"/>
              </a:rPr>
              <a:t>Soft tissue can also be reported as 1.54 km/s or 1.54 mm/</a:t>
            </a:r>
            <a:r>
              <a:rPr b="0" i="0" lang="en-US" sz="1400" u="none" cap="none" strike="noStrike">
                <a:solidFill>
                  <a:srgbClr val="420EA0"/>
                </a:solidFill>
                <a:latin typeface="Noto Sans Symbols"/>
                <a:ea typeface="Noto Sans Symbols"/>
                <a:cs typeface="Noto Sans Symbols"/>
                <a:sym typeface="Noto Sans Symbols"/>
              </a:rPr>
              <a:t>μ</a:t>
            </a:r>
            <a:r>
              <a:rPr b="0" i="0" lang="en-US" sz="1400" u="none" cap="none" strike="noStrike">
                <a:solidFill>
                  <a:srgbClr val="420EA0"/>
                </a:solidFill>
                <a:latin typeface="Century Gothic"/>
                <a:ea typeface="Century Gothic"/>
                <a:cs typeface="Century Gothic"/>
                <a:sym typeface="Century Gothic"/>
              </a:rPr>
              <a:t>s</a:t>
            </a:r>
            <a:endParaRPr b="0" i="0" sz="1400" u="none" cap="none" strike="noStrike">
              <a:solidFill>
                <a:srgbClr val="420EA0"/>
              </a:solidFill>
              <a:latin typeface="Century Gothic"/>
              <a:ea typeface="Century Gothic"/>
              <a:cs typeface="Century Gothic"/>
              <a:sym typeface="Century Gothic"/>
            </a:endParaRPr>
          </a:p>
          <a:p>
            <a:pPr indent="0" lvl="1" marL="457200" marR="0" rtl="0" algn="l">
              <a:spcBef>
                <a:spcPts val="0"/>
              </a:spcBef>
              <a:spcAft>
                <a:spcPts val="0"/>
              </a:spcAft>
              <a:buNone/>
            </a:pPr>
            <a:r>
              <a:rPr b="0" i="0" lang="en-US" sz="1400" u="none" cap="none" strike="noStrike">
                <a:solidFill>
                  <a:srgbClr val="420EA0"/>
                </a:solidFill>
                <a:latin typeface="Century Gothic"/>
                <a:ea typeface="Century Gothic"/>
                <a:cs typeface="Century Gothic"/>
                <a:sym typeface="Century Gothic"/>
              </a:rPr>
              <a:t>1540 m/s is approximately 1 mile/second</a:t>
            </a:r>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7" name="Shape 377"/>
        <p:cNvGrpSpPr/>
        <p:nvPr/>
      </p:nvGrpSpPr>
      <p:grpSpPr>
        <a:xfrm>
          <a:off x="0" y="0"/>
          <a:ext cx="0" cy="0"/>
          <a:chOff x="0" y="0"/>
          <a:chExt cx="0" cy="0"/>
        </a:xfrm>
      </p:grpSpPr>
      <p:grpSp>
        <p:nvGrpSpPr>
          <p:cNvPr id="378" name="Google Shape;378;p6"/>
          <p:cNvGrpSpPr/>
          <p:nvPr/>
        </p:nvGrpSpPr>
        <p:grpSpPr>
          <a:xfrm>
            <a:off x="0" y="0"/>
            <a:ext cx="9144000" cy="6858000"/>
            <a:chOff x="0" y="0"/>
            <a:chExt cx="12192000" cy="6858000"/>
          </a:xfrm>
        </p:grpSpPr>
        <p:sp>
          <p:nvSpPr>
            <p:cNvPr id="379" name="Google Shape;379;p6"/>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6"/>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6"/>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6"/>
            <p:cNvSpPr/>
            <p:nvPr/>
          </p:nvSpPr>
          <p:spPr>
            <a:xfrm>
              <a:off x="5713412" y="402165"/>
              <a:ext cx="6055253"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6"/>
            <p:cNvSpPr/>
            <p:nvPr/>
          </p:nvSpPr>
          <p:spPr>
            <a:xfrm rot="-5677511">
              <a:off x="3140485"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6"/>
            <p:cNvSpPr/>
            <p:nvPr/>
          </p:nvSpPr>
          <p:spPr>
            <a:xfrm rot="-5400000">
              <a:off x="2229377"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385" name="Google Shape;385;p6"/>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386" name="Google Shape;386;p6"/>
          <p:cNvSpPr txBox="1"/>
          <p:nvPr>
            <p:ph type="title"/>
          </p:nvPr>
        </p:nvSpPr>
        <p:spPr>
          <a:xfrm>
            <a:off x="685800" y="973667"/>
            <a:ext cx="2387073" cy="483374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EBEBEB"/>
              </a:buClr>
              <a:buSzPts val="3200"/>
              <a:buFont typeface="Century Gothic"/>
              <a:buNone/>
            </a:pPr>
            <a:r>
              <a:rPr lang="en-US">
                <a:solidFill>
                  <a:srgbClr val="EBEBEB"/>
                </a:solidFill>
              </a:rPr>
              <a:t>The medium	</a:t>
            </a:r>
            <a:endParaRPr/>
          </a:p>
        </p:txBody>
      </p:sp>
      <p:sp>
        <p:nvSpPr>
          <p:cNvPr id="387" name="Google Shape;387;p6"/>
          <p:cNvSpPr/>
          <p:nvPr/>
        </p:nvSpPr>
        <p:spPr>
          <a:xfrm>
            <a:off x="7828359" y="0"/>
            <a:ext cx="51435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6"/>
          <p:cNvGrpSpPr/>
          <p:nvPr/>
        </p:nvGrpSpPr>
        <p:grpSpPr>
          <a:xfrm>
            <a:off x="3895725" y="609600"/>
            <a:ext cx="4793456" cy="4822595"/>
            <a:chOff x="0" y="0"/>
            <a:chExt cx="4793456" cy="4822595"/>
          </a:xfrm>
        </p:grpSpPr>
        <p:sp>
          <p:nvSpPr>
            <p:cNvPr id="389" name="Google Shape;389;p6"/>
            <p:cNvSpPr/>
            <p:nvPr/>
          </p:nvSpPr>
          <p:spPr>
            <a:xfrm>
              <a:off x="0" y="3467111"/>
              <a:ext cx="4793456" cy="1355484"/>
            </a:xfrm>
            <a:prstGeom prst="roundRect">
              <a:avLst>
                <a:gd fmla="val 16667" name="adj"/>
              </a:avLst>
            </a:prstGeom>
            <a:solidFill>
              <a:srgbClr val="E33B6D"/>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6"/>
            <p:cNvSpPr txBox="1"/>
            <p:nvPr/>
          </p:nvSpPr>
          <p:spPr>
            <a:xfrm>
              <a:off x="66169" y="3533280"/>
              <a:ext cx="4661118" cy="1223146"/>
            </a:xfrm>
            <a:prstGeom prst="rect">
              <a:avLst/>
            </a:prstGeom>
            <a:noFill/>
            <a:ln>
              <a:noFill/>
            </a:ln>
          </p:spPr>
          <p:txBody>
            <a:bodyPr anchorCtr="0" anchor="ctr" bIns="99050" lIns="99050" spcFirstLastPara="1" rIns="99050" wrap="square" tIns="99050">
              <a:noAutofit/>
            </a:bodyPr>
            <a:lstStyle/>
            <a:p>
              <a:pPr indent="0" lvl="0" marL="0" marR="0" rtl="0" algn="l">
                <a:lnSpc>
                  <a:spcPct val="90000"/>
                </a:lnSpc>
                <a:spcBef>
                  <a:spcPts val="0"/>
                </a:spcBef>
                <a:spcAft>
                  <a:spcPts val="0"/>
                </a:spcAft>
                <a:buClr>
                  <a:schemeClr val="lt1"/>
                </a:buClr>
                <a:buSzPts val="2600"/>
                <a:buFont typeface="Century Gothic"/>
                <a:buNone/>
              </a:pPr>
              <a:r>
                <a:rPr b="0" i="0" lang="en-US" sz="2600" u="none" cap="none" strike="noStrike">
                  <a:solidFill>
                    <a:schemeClr val="lt1"/>
                  </a:solidFill>
                  <a:latin typeface="Century Gothic"/>
                  <a:ea typeface="Century Gothic"/>
                  <a:cs typeface="Century Gothic"/>
                  <a:sym typeface="Century Gothic"/>
                </a:rPr>
                <a:t>Some parameters are determined by the medium</a:t>
              </a:r>
              <a:endParaRPr/>
            </a:p>
          </p:txBody>
        </p:sp>
        <p:sp>
          <p:nvSpPr>
            <p:cNvPr id="391" name="Google Shape;391;p6"/>
            <p:cNvSpPr/>
            <p:nvPr/>
          </p:nvSpPr>
          <p:spPr>
            <a:xfrm>
              <a:off x="0" y="0"/>
              <a:ext cx="4793456" cy="1435190"/>
            </a:xfrm>
            <a:prstGeom prst="roundRect">
              <a:avLst>
                <a:gd fmla="val 16667" name="adj"/>
              </a:avLst>
            </a:prstGeom>
            <a:solidFill>
              <a:srgbClr val="3BE3DA"/>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6"/>
            <p:cNvSpPr txBox="1"/>
            <p:nvPr/>
          </p:nvSpPr>
          <p:spPr>
            <a:xfrm>
              <a:off x="70060" y="70060"/>
              <a:ext cx="4653336" cy="1295070"/>
            </a:xfrm>
            <a:prstGeom prst="rect">
              <a:avLst/>
            </a:prstGeom>
            <a:noFill/>
            <a:ln>
              <a:noFill/>
            </a:ln>
          </p:spPr>
          <p:txBody>
            <a:bodyPr anchorCtr="0" anchor="ctr" bIns="99050" lIns="99050" spcFirstLastPara="1" rIns="99050" wrap="square" tIns="99050">
              <a:noAutofit/>
            </a:bodyPr>
            <a:lstStyle/>
            <a:p>
              <a:pPr indent="0" lvl="0" marL="0" marR="0" rtl="0" algn="l">
                <a:lnSpc>
                  <a:spcPct val="90000"/>
                </a:lnSpc>
                <a:spcBef>
                  <a:spcPts val="0"/>
                </a:spcBef>
                <a:spcAft>
                  <a:spcPts val="0"/>
                </a:spcAft>
                <a:buClr>
                  <a:schemeClr val="lt1"/>
                </a:buClr>
                <a:buSzPts val="2600"/>
                <a:buFont typeface="Century Gothic"/>
                <a:buNone/>
              </a:pPr>
              <a:r>
                <a:rPr b="0" i="0" lang="en-US" sz="2600" u="none" cap="none" strike="noStrike">
                  <a:solidFill>
                    <a:schemeClr val="lt1"/>
                  </a:solidFill>
                  <a:latin typeface="Century Gothic"/>
                  <a:ea typeface="Century Gothic"/>
                  <a:cs typeface="Century Gothic"/>
                  <a:sym typeface="Century Gothic"/>
                </a:rPr>
                <a:t>The medium is the material through which the sound waves travel.</a:t>
              </a:r>
              <a:endParaRPr b="0" i="0" sz="2600" u="none" cap="none" strike="noStrike">
                <a:solidFill>
                  <a:schemeClr val="lt1"/>
                </a:solidFill>
                <a:latin typeface="Century Gothic"/>
                <a:ea typeface="Century Gothic"/>
                <a:cs typeface="Century Gothic"/>
                <a:sym typeface="Century Gothic"/>
              </a:endParaRPr>
            </a:p>
          </p:txBody>
        </p:sp>
        <p:sp>
          <p:nvSpPr>
            <p:cNvPr id="393" name="Google Shape;393;p6"/>
            <p:cNvSpPr/>
            <p:nvPr/>
          </p:nvSpPr>
          <p:spPr>
            <a:xfrm>
              <a:off x="0" y="1768245"/>
              <a:ext cx="4793456" cy="1339640"/>
            </a:xfrm>
            <a:prstGeom prst="roundRect">
              <a:avLst>
                <a:gd fmla="val 16667" name="adj"/>
              </a:avLst>
            </a:prstGeom>
            <a:solidFill>
              <a:srgbClr val="E35E3A"/>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6"/>
            <p:cNvSpPr txBox="1"/>
            <p:nvPr/>
          </p:nvSpPr>
          <p:spPr>
            <a:xfrm>
              <a:off x="65396" y="1833641"/>
              <a:ext cx="4662664" cy="1208848"/>
            </a:xfrm>
            <a:prstGeom prst="rect">
              <a:avLst/>
            </a:prstGeom>
            <a:noFill/>
            <a:ln>
              <a:noFill/>
            </a:ln>
          </p:spPr>
          <p:txBody>
            <a:bodyPr anchorCtr="0" anchor="ctr" bIns="99050" lIns="99050" spcFirstLastPara="1" rIns="99050" wrap="square" tIns="99050">
              <a:noAutofit/>
            </a:bodyPr>
            <a:lstStyle/>
            <a:p>
              <a:pPr indent="0" lvl="0" marL="0" marR="0" rtl="0" algn="l">
                <a:lnSpc>
                  <a:spcPct val="90000"/>
                </a:lnSpc>
                <a:spcBef>
                  <a:spcPts val="0"/>
                </a:spcBef>
                <a:spcAft>
                  <a:spcPts val="0"/>
                </a:spcAft>
                <a:buClr>
                  <a:schemeClr val="lt1"/>
                </a:buClr>
                <a:buSzPts val="2600"/>
                <a:buFont typeface="Century Gothic"/>
                <a:buNone/>
              </a:pPr>
              <a:r>
                <a:rPr b="0" i="0" lang="en-US" sz="2600" u="none" cap="none" strike="noStrike">
                  <a:solidFill>
                    <a:schemeClr val="lt1"/>
                  </a:solidFill>
                  <a:latin typeface="Century Gothic"/>
                  <a:ea typeface="Century Gothic"/>
                  <a:cs typeface="Century Gothic"/>
                  <a:sym typeface="Century Gothic"/>
                </a:rPr>
                <a:t>In the case of sonography, the medium is soft tissue. </a:t>
              </a:r>
              <a:endParaRPr b="0" i="0" sz="2600" u="none" cap="none" strike="noStrike">
                <a:solidFill>
                  <a:schemeClr val="lt1"/>
                </a:solidFill>
                <a:latin typeface="Century Gothic"/>
                <a:ea typeface="Century Gothic"/>
                <a:cs typeface="Century Gothic"/>
                <a:sym typeface="Century Gothic"/>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99" name="Shape 399"/>
        <p:cNvGrpSpPr/>
        <p:nvPr/>
      </p:nvGrpSpPr>
      <p:grpSpPr>
        <a:xfrm>
          <a:off x="0" y="0"/>
          <a:ext cx="0" cy="0"/>
          <a:chOff x="0" y="0"/>
          <a:chExt cx="0" cy="0"/>
        </a:xfrm>
      </p:grpSpPr>
      <p:sp>
        <p:nvSpPr>
          <p:cNvPr id="400" name="Google Shape;400;p7"/>
          <p:cNvSpPr/>
          <p:nvPr/>
        </p:nvSpPr>
        <p:spPr>
          <a:xfrm>
            <a:off x="0" y="0"/>
            <a:ext cx="9144000" cy="685800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7"/>
          <p:cNvSpPr/>
          <p:nvPr/>
        </p:nvSpPr>
        <p:spPr>
          <a:xfrm rot="-5400000">
            <a:off x="3239414" y="738301"/>
            <a:ext cx="6053670" cy="5354799"/>
          </a:xfrm>
          <a:custGeom>
            <a:rect b="b" l="l" r="r" t="t"/>
            <a:pathLst>
              <a:path extrusionOk="0" h="7139732" w="6053670">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lt1"/>
          </a:solidFill>
          <a:ln>
            <a:noFill/>
          </a:ln>
        </p:spPr>
      </p:sp>
      <p:sp>
        <p:nvSpPr>
          <p:cNvPr id="402" name="Google Shape;402;p7"/>
          <p:cNvSpPr/>
          <p:nvPr/>
        </p:nvSpPr>
        <p:spPr>
          <a:xfrm>
            <a:off x="0" y="1587"/>
            <a:ext cx="9144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sp>
        <p:nvSpPr>
          <p:cNvPr id="403" name="Google Shape;403;p7"/>
          <p:cNvSpPr txBox="1"/>
          <p:nvPr>
            <p:ph type="title"/>
          </p:nvPr>
        </p:nvSpPr>
        <p:spPr>
          <a:xfrm>
            <a:off x="866216" y="973668"/>
            <a:ext cx="2206657" cy="102023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EBEBEB"/>
              </a:buClr>
              <a:buSzPts val="2200"/>
              <a:buFont typeface="Century Gothic"/>
              <a:buNone/>
            </a:pPr>
            <a:r>
              <a:rPr lang="en-US" sz="2200">
                <a:solidFill>
                  <a:srgbClr val="EBEBEB"/>
                </a:solidFill>
              </a:rPr>
              <a:t>Sound source vs. Medium</a:t>
            </a:r>
            <a:endParaRPr/>
          </a:p>
        </p:txBody>
      </p:sp>
      <p:pic>
        <p:nvPicPr>
          <p:cNvPr id="404" name="Google Shape;404;p7"/>
          <p:cNvPicPr preferRelativeResize="0"/>
          <p:nvPr/>
        </p:nvPicPr>
        <p:blipFill rotWithShape="1">
          <a:blip r:embed="rId4">
            <a:alphaModFix/>
          </a:blip>
          <a:srcRect b="0" l="0" r="10329" t="7706"/>
          <a:stretch/>
        </p:blipFill>
        <p:spPr>
          <a:xfrm>
            <a:off x="3890475" y="1216575"/>
            <a:ext cx="5193175" cy="4955625"/>
          </a:xfrm>
          <a:prstGeom prst="rect">
            <a:avLst/>
          </a:prstGeom>
          <a:noFill/>
          <a:ln>
            <a:noFill/>
          </a:ln>
        </p:spPr>
      </p:pic>
      <p:sp>
        <p:nvSpPr>
          <p:cNvPr id="405" name="Google Shape;405;p7"/>
          <p:cNvSpPr/>
          <p:nvPr/>
        </p:nvSpPr>
        <p:spPr>
          <a:xfrm>
            <a:off x="7828359" y="0"/>
            <a:ext cx="51435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7"/>
          <p:cNvSpPr/>
          <p:nvPr/>
        </p:nvSpPr>
        <p:spPr>
          <a:xfrm>
            <a:off x="0" y="2667000"/>
            <a:ext cx="314325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7"/>
          <p:cNvSpPr/>
          <p:nvPr/>
        </p:nvSpPr>
        <p:spPr>
          <a:xfrm>
            <a:off x="0" y="2895600"/>
            <a:ext cx="177165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7"/>
          <p:cNvSpPr txBox="1"/>
          <p:nvPr>
            <p:ph idx="1" type="body"/>
          </p:nvPr>
        </p:nvSpPr>
        <p:spPr>
          <a:xfrm>
            <a:off x="454395" y="2120900"/>
            <a:ext cx="2762115" cy="40513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600"/>
              <a:buNone/>
            </a:pPr>
            <a:r>
              <a:rPr lang="en-US" sz="2000">
                <a:solidFill>
                  <a:srgbClr val="FFFFFF"/>
                </a:solidFill>
              </a:rPr>
              <a:t>If you know whether a parameter is determined by</a:t>
            </a:r>
            <a:endParaRPr/>
          </a:p>
          <a:p>
            <a:pPr indent="0" lvl="0" marL="0" rtl="0" algn="l">
              <a:spcBef>
                <a:spcPts val="1000"/>
              </a:spcBef>
              <a:spcAft>
                <a:spcPts val="0"/>
              </a:spcAft>
              <a:buSzPts val="1600"/>
              <a:buNone/>
            </a:pPr>
            <a:r>
              <a:rPr lang="en-US" sz="2000">
                <a:solidFill>
                  <a:srgbClr val="FFFFFF"/>
                </a:solidFill>
              </a:rPr>
              <a:t>the </a:t>
            </a:r>
            <a:r>
              <a:rPr lang="en-US" sz="2000">
                <a:solidFill>
                  <a:srgbClr val="7F6BB1"/>
                </a:solidFill>
              </a:rPr>
              <a:t>sound source </a:t>
            </a:r>
            <a:r>
              <a:rPr lang="en-US" sz="2000">
                <a:solidFill>
                  <a:srgbClr val="FFFFFF"/>
                </a:solidFill>
              </a:rPr>
              <a:t>or the </a:t>
            </a:r>
            <a:r>
              <a:rPr lang="en-US" sz="2000">
                <a:solidFill>
                  <a:srgbClr val="7F6BB1"/>
                </a:solidFill>
              </a:rPr>
              <a:t>medium</a:t>
            </a:r>
            <a:r>
              <a:rPr lang="en-US" sz="2000">
                <a:solidFill>
                  <a:srgbClr val="FFFFFF"/>
                </a:solidFill>
              </a:rPr>
              <a:t>, </a:t>
            </a:r>
            <a:endParaRPr/>
          </a:p>
          <a:p>
            <a:pPr indent="0" lvl="0" marL="0" rtl="0" algn="l">
              <a:spcBef>
                <a:spcPts val="1000"/>
              </a:spcBef>
              <a:spcAft>
                <a:spcPts val="0"/>
              </a:spcAft>
              <a:buSzPts val="1600"/>
              <a:buNone/>
            </a:pPr>
            <a:r>
              <a:rPr lang="en-US" sz="2000">
                <a:solidFill>
                  <a:srgbClr val="FFFFFF"/>
                </a:solidFill>
              </a:rPr>
              <a:t>you can understand how the parameter relates to the principles of ultrasound physics. </a:t>
            </a:r>
            <a:endParaRPr/>
          </a:p>
        </p:txBody>
      </p:sp>
      <p:sp>
        <p:nvSpPr>
          <p:cNvPr id="409" name="Google Shape;409;p7"/>
          <p:cNvSpPr/>
          <p:nvPr/>
        </p:nvSpPr>
        <p:spPr>
          <a:xfrm rot="-5677511">
            <a:off x="1942938" y="1881194"/>
            <a:ext cx="3299407" cy="330693"/>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14" name="Shape 414"/>
        <p:cNvGrpSpPr/>
        <p:nvPr/>
      </p:nvGrpSpPr>
      <p:grpSpPr>
        <a:xfrm>
          <a:off x="0" y="0"/>
          <a:ext cx="0" cy="0"/>
          <a:chOff x="0" y="0"/>
          <a:chExt cx="0" cy="0"/>
        </a:xfrm>
      </p:grpSpPr>
      <p:grpSp>
        <p:nvGrpSpPr>
          <p:cNvPr id="415" name="Google Shape;415;p8"/>
          <p:cNvGrpSpPr/>
          <p:nvPr/>
        </p:nvGrpSpPr>
        <p:grpSpPr>
          <a:xfrm>
            <a:off x="0" y="0"/>
            <a:ext cx="9144000" cy="6858000"/>
            <a:chOff x="0" y="0"/>
            <a:chExt cx="12192000" cy="6858000"/>
          </a:xfrm>
        </p:grpSpPr>
        <p:sp>
          <p:nvSpPr>
            <p:cNvPr id="416" name="Google Shape;416;p8"/>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8"/>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8"/>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8"/>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8"/>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8"/>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8"/>
            <p:cNvSpPr/>
            <p:nvPr/>
          </p:nvSpPr>
          <p:spPr>
            <a:xfrm rot="-589932">
              <a:off x="8490951" y="179751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dk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8"/>
            <p:cNvSpPr/>
            <p:nvPr/>
          </p:nvSpPr>
          <p:spPr>
            <a:xfrm>
              <a:off x="459506" y="1866405"/>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dk1"/>
            </a:solidFill>
            <a:ln>
              <a:noFill/>
            </a:ln>
          </p:spPr>
        </p:sp>
        <p:sp>
          <p:nvSpPr>
            <p:cNvPr id="424" name="Google Shape;424;p8"/>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dk1"/>
            </a:solidFill>
            <a:ln>
              <a:noFill/>
            </a:ln>
          </p:spPr>
        </p:sp>
      </p:grpSp>
      <p:sp>
        <p:nvSpPr>
          <p:cNvPr id="425" name="Google Shape;425;p8"/>
          <p:cNvSpPr/>
          <p:nvPr/>
        </p:nvSpPr>
        <p:spPr>
          <a:xfrm>
            <a:off x="7828359" y="0"/>
            <a:ext cx="51435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 name="Google Shape;426;p8"/>
          <p:cNvGrpSpPr/>
          <p:nvPr/>
        </p:nvGrpSpPr>
        <p:grpSpPr>
          <a:xfrm>
            <a:off x="0" y="0"/>
            <a:ext cx="9144000" cy="6858000"/>
            <a:chOff x="0" y="0"/>
            <a:chExt cx="12192000" cy="6858000"/>
          </a:xfrm>
        </p:grpSpPr>
        <p:sp>
          <p:nvSpPr>
            <p:cNvPr id="427" name="Google Shape;427;p8"/>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8"/>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429" name="Google Shape;429;p8"/>
          <p:cNvSpPr txBox="1"/>
          <p:nvPr>
            <p:ph type="title"/>
          </p:nvPr>
        </p:nvSpPr>
        <p:spPr>
          <a:xfrm>
            <a:off x="572691" y="973667"/>
            <a:ext cx="7998618" cy="1204349"/>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FFFFFF"/>
              </a:buClr>
              <a:buSzPct val="100000"/>
              <a:buFont typeface="Century Gothic"/>
              <a:buNone/>
            </a:pPr>
            <a:r>
              <a:rPr lang="en-US" sz="3100">
                <a:solidFill>
                  <a:srgbClr val="FFFFFF"/>
                </a:solidFill>
              </a:rPr>
              <a:t>Parameters that describe sound waves</a:t>
            </a:r>
            <a:br>
              <a:rPr lang="en-US" sz="2200">
                <a:solidFill>
                  <a:srgbClr val="FFFFFF"/>
                </a:solidFill>
              </a:rPr>
            </a:br>
            <a:br>
              <a:rPr lang="en-US" sz="2500">
                <a:solidFill>
                  <a:srgbClr val="FFFFFF"/>
                </a:solidFill>
              </a:rPr>
            </a:br>
            <a:r>
              <a:rPr lang="en-US" sz="2000">
                <a:solidFill>
                  <a:srgbClr val="F7D6F5"/>
                </a:solidFill>
              </a:rPr>
              <a:t>Just as you may describe yourself as 5 feet, 5 inches tall, 150 lbs etc. you must also describe similar features of a sound wave. </a:t>
            </a:r>
            <a:br>
              <a:rPr lang="en-US" sz="2000">
                <a:solidFill>
                  <a:srgbClr val="F7D6F5"/>
                </a:solidFill>
              </a:rPr>
            </a:br>
            <a:endParaRPr sz="2500">
              <a:solidFill>
                <a:srgbClr val="F7D6F5"/>
              </a:solidFill>
            </a:endParaRPr>
          </a:p>
        </p:txBody>
      </p:sp>
      <p:sp>
        <p:nvSpPr>
          <p:cNvPr id="430" name="Google Shape;430;p8"/>
          <p:cNvSpPr/>
          <p:nvPr/>
        </p:nvSpPr>
        <p:spPr>
          <a:xfrm>
            <a:off x="7828359" y="0"/>
            <a:ext cx="51435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 name="Google Shape;431;p8"/>
          <p:cNvGrpSpPr/>
          <p:nvPr/>
        </p:nvGrpSpPr>
        <p:grpSpPr>
          <a:xfrm>
            <a:off x="1836661" y="2638245"/>
            <a:ext cx="5470676" cy="3419172"/>
            <a:chOff x="874180" y="1755"/>
            <a:chExt cx="5470676" cy="3419172"/>
          </a:xfrm>
        </p:grpSpPr>
        <p:sp>
          <p:nvSpPr>
            <p:cNvPr id="432" name="Google Shape;432;p8"/>
            <p:cNvSpPr/>
            <p:nvPr/>
          </p:nvSpPr>
          <p:spPr>
            <a:xfrm>
              <a:off x="874180" y="1755"/>
              <a:ext cx="1709586" cy="1025751"/>
            </a:xfrm>
            <a:prstGeom prst="rect">
              <a:avLst/>
            </a:prstGeom>
            <a:gradFill>
              <a:gsLst>
                <a:gs pos="0">
                  <a:srgbClr val="E96B8D"/>
                </a:gs>
                <a:gs pos="100000">
                  <a:srgbClr val="BF2552"/>
                </a:gs>
              </a:gsLst>
              <a:lin ang="5400000" scaled="0"/>
            </a:gra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8"/>
            <p:cNvSpPr txBox="1"/>
            <p:nvPr/>
          </p:nvSpPr>
          <p:spPr>
            <a:xfrm>
              <a:off x="874180" y="1755"/>
              <a:ext cx="1709586" cy="1025751"/>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Century Gothic"/>
                <a:buNone/>
              </a:pPr>
              <a:r>
                <a:rPr b="0" i="0" lang="en-US" sz="2000" u="none" cap="none" strike="noStrike">
                  <a:solidFill>
                    <a:schemeClr val="lt1"/>
                  </a:solidFill>
                  <a:latin typeface="Century Gothic"/>
                  <a:ea typeface="Century Gothic"/>
                  <a:cs typeface="Century Gothic"/>
                  <a:sym typeface="Century Gothic"/>
                </a:rPr>
                <a:t>Period</a:t>
              </a:r>
              <a:endParaRPr/>
            </a:p>
          </p:txBody>
        </p:sp>
        <p:sp>
          <p:nvSpPr>
            <p:cNvPr id="434" name="Google Shape;434;p8"/>
            <p:cNvSpPr/>
            <p:nvPr/>
          </p:nvSpPr>
          <p:spPr>
            <a:xfrm>
              <a:off x="2754725" y="1755"/>
              <a:ext cx="1709586" cy="1025751"/>
            </a:xfrm>
            <a:prstGeom prst="rect">
              <a:avLst/>
            </a:prstGeom>
            <a:gradFill>
              <a:gsLst>
                <a:gs pos="0">
                  <a:srgbClr val="EA836B"/>
                </a:gs>
                <a:gs pos="100000">
                  <a:srgbClr val="C14525"/>
                </a:gs>
              </a:gsLst>
              <a:lin ang="5400000" scaled="0"/>
            </a:gra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8"/>
            <p:cNvSpPr txBox="1"/>
            <p:nvPr/>
          </p:nvSpPr>
          <p:spPr>
            <a:xfrm>
              <a:off x="2754725" y="1755"/>
              <a:ext cx="1709586" cy="1025751"/>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Century Gothic"/>
                <a:buNone/>
              </a:pPr>
              <a:r>
                <a:rPr b="0" i="0" lang="en-US" sz="2000" u="none" cap="none" strike="noStrike">
                  <a:solidFill>
                    <a:schemeClr val="lt1"/>
                  </a:solidFill>
                  <a:latin typeface="Century Gothic"/>
                  <a:ea typeface="Century Gothic"/>
                  <a:cs typeface="Century Gothic"/>
                  <a:sym typeface="Century Gothic"/>
                </a:rPr>
                <a:t>Frequency</a:t>
              </a:r>
              <a:endParaRPr/>
            </a:p>
          </p:txBody>
        </p:sp>
        <p:sp>
          <p:nvSpPr>
            <p:cNvPr id="436" name="Google Shape;436;p8"/>
            <p:cNvSpPr/>
            <p:nvPr/>
          </p:nvSpPr>
          <p:spPr>
            <a:xfrm>
              <a:off x="4635270" y="1755"/>
              <a:ext cx="1709586" cy="1025751"/>
            </a:xfrm>
            <a:prstGeom prst="rect">
              <a:avLst/>
            </a:prstGeom>
            <a:gradFill>
              <a:gsLst>
                <a:gs pos="0">
                  <a:srgbClr val="EBAB6B"/>
                </a:gs>
                <a:gs pos="100000">
                  <a:srgbClr val="C37623"/>
                </a:gs>
              </a:gsLst>
              <a:lin ang="5400000" scaled="0"/>
            </a:gra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8"/>
            <p:cNvSpPr txBox="1"/>
            <p:nvPr/>
          </p:nvSpPr>
          <p:spPr>
            <a:xfrm>
              <a:off x="4635270" y="1755"/>
              <a:ext cx="1709586" cy="1025751"/>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Century Gothic"/>
                <a:buNone/>
              </a:pPr>
              <a:r>
                <a:rPr b="0" i="0" lang="en-US" sz="2000" u="none" cap="none" strike="noStrike">
                  <a:solidFill>
                    <a:schemeClr val="lt1"/>
                  </a:solidFill>
                  <a:latin typeface="Century Gothic"/>
                  <a:ea typeface="Century Gothic"/>
                  <a:cs typeface="Century Gothic"/>
                  <a:sym typeface="Century Gothic"/>
                </a:rPr>
                <a:t>Amplitude</a:t>
              </a:r>
              <a:endParaRPr/>
            </a:p>
          </p:txBody>
        </p:sp>
        <p:sp>
          <p:nvSpPr>
            <p:cNvPr id="438" name="Google Shape;438;p8"/>
            <p:cNvSpPr/>
            <p:nvPr/>
          </p:nvSpPr>
          <p:spPr>
            <a:xfrm>
              <a:off x="874180" y="1198465"/>
              <a:ext cx="1709586" cy="1025751"/>
            </a:xfrm>
            <a:prstGeom prst="rect">
              <a:avLst/>
            </a:prstGeom>
            <a:gradFill>
              <a:gsLst>
                <a:gs pos="0">
                  <a:srgbClr val="BC9BF6"/>
                </a:gs>
                <a:gs pos="100000">
                  <a:srgbClr val="7335DE"/>
                </a:gs>
              </a:gsLst>
              <a:lin ang="5400000" scaled="0"/>
            </a:gra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8"/>
            <p:cNvSpPr txBox="1"/>
            <p:nvPr/>
          </p:nvSpPr>
          <p:spPr>
            <a:xfrm>
              <a:off x="874180" y="1198465"/>
              <a:ext cx="1709586" cy="1025751"/>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Century Gothic"/>
                <a:buNone/>
              </a:pPr>
              <a:r>
                <a:rPr b="0" i="0" lang="en-US" sz="2000" u="none" cap="none" strike="noStrike">
                  <a:solidFill>
                    <a:schemeClr val="lt1"/>
                  </a:solidFill>
                  <a:latin typeface="Century Gothic"/>
                  <a:ea typeface="Century Gothic"/>
                  <a:cs typeface="Century Gothic"/>
                  <a:sym typeface="Century Gothic"/>
                </a:rPr>
                <a:t>Power</a:t>
              </a:r>
              <a:endParaRPr/>
            </a:p>
          </p:txBody>
        </p:sp>
        <p:sp>
          <p:nvSpPr>
            <p:cNvPr id="440" name="Google Shape;440;p8"/>
            <p:cNvSpPr/>
            <p:nvPr/>
          </p:nvSpPr>
          <p:spPr>
            <a:xfrm>
              <a:off x="2754725" y="1198465"/>
              <a:ext cx="1709586" cy="1025751"/>
            </a:xfrm>
            <a:prstGeom prst="rect">
              <a:avLst/>
            </a:prstGeom>
            <a:gradFill>
              <a:gsLst>
                <a:gs pos="0">
                  <a:srgbClr val="DD66D9"/>
                </a:gs>
                <a:gs pos="100000">
                  <a:srgbClr val="AC2CA7"/>
                </a:gs>
              </a:gsLst>
              <a:lin ang="5400000" scaled="0"/>
            </a:gra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8"/>
            <p:cNvSpPr txBox="1"/>
            <p:nvPr/>
          </p:nvSpPr>
          <p:spPr>
            <a:xfrm>
              <a:off x="2754725" y="1198465"/>
              <a:ext cx="1709586" cy="1025751"/>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Century Gothic"/>
                <a:buNone/>
              </a:pPr>
              <a:r>
                <a:rPr b="0" i="0" lang="en-US" sz="2000" u="none" cap="none" strike="noStrike">
                  <a:solidFill>
                    <a:schemeClr val="lt1"/>
                  </a:solidFill>
                  <a:latin typeface="Century Gothic"/>
                  <a:ea typeface="Century Gothic"/>
                  <a:cs typeface="Century Gothic"/>
                  <a:sym typeface="Century Gothic"/>
                </a:rPr>
                <a:t>Intensity</a:t>
              </a:r>
              <a:endParaRPr/>
            </a:p>
          </p:txBody>
        </p:sp>
        <p:sp>
          <p:nvSpPr>
            <p:cNvPr id="442" name="Google Shape;442;p8"/>
            <p:cNvSpPr/>
            <p:nvPr/>
          </p:nvSpPr>
          <p:spPr>
            <a:xfrm>
              <a:off x="4635270" y="1198465"/>
              <a:ext cx="1709586" cy="1025751"/>
            </a:xfrm>
            <a:prstGeom prst="rect">
              <a:avLst/>
            </a:prstGeom>
            <a:gradFill>
              <a:gsLst>
                <a:gs pos="0">
                  <a:srgbClr val="E96B8D"/>
                </a:gs>
                <a:gs pos="100000">
                  <a:srgbClr val="BF2552"/>
                </a:gs>
              </a:gsLst>
              <a:lin ang="5400000" scaled="0"/>
            </a:gra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8"/>
            <p:cNvSpPr txBox="1"/>
            <p:nvPr/>
          </p:nvSpPr>
          <p:spPr>
            <a:xfrm>
              <a:off x="4635270" y="1198465"/>
              <a:ext cx="1709586" cy="1025751"/>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Century Gothic"/>
                <a:buNone/>
              </a:pPr>
              <a:r>
                <a:rPr b="0" i="0" lang="en-US" sz="2000" u="none" cap="none" strike="noStrike">
                  <a:solidFill>
                    <a:schemeClr val="lt1"/>
                  </a:solidFill>
                  <a:latin typeface="Century Gothic"/>
                  <a:ea typeface="Century Gothic"/>
                  <a:cs typeface="Century Gothic"/>
                  <a:sym typeface="Century Gothic"/>
                </a:rPr>
                <a:t>Speed </a:t>
              </a:r>
              <a:endParaRPr/>
            </a:p>
          </p:txBody>
        </p:sp>
        <p:sp>
          <p:nvSpPr>
            <p:cNvPr id="444" name="Google Shape;444;p8"/>
            <p:cNvSpPr/>
            <p:nvPr/>
          </p:nvSpPr>
          <p:spPr>
            <a:xfrm>
              <a:off x="2754725" y="2395176"/>
              <a:ext cx="1709586" cy="1025751"/>
            </a:xfrm>
            <a:prstGeom prst="rect">
              <a:avLst/>
            </a:prstGeom>
            <a:gradFill>
              <a:gsLst>
                <a:gs pos="0">
                  <a:srgbClr val="EA836B"/>
                </a:gs>
                <a:gs pos="100000">
                  <a:srgbClr val="C14525"/>
                </a:gs>
              </a:gsLst>
              <a:lin ang="5400000" scaled="0"/>
            </a:gra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8"/>
            <p:cNvSpPr txBox="1"/>
            <p:nvPr/>
          </p:nvSpPr>
          <p:spPr>
            <a:xfrm>
              <a:off x="2754725" y="2395176"/>
              <a:ext cx="1709586" cy="1025751"/>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Century Gothic"/>
                <a:buNone/>
              </a:pPr>
              <a:r>
                <a:rPr b="0" i="0" lang="en-US" sz="2000" u="none" cap="none" strike="noStrike">
                  <a:solidFill>
                    <a:schemeClr val="lt1"/>
                  </a:solidFill>
                  <a:latin typeface="Century Gothic"/>
                  <a:ea typeface="Century Gothic"/>
                  <a:cs typeface="Century Gothic"/>
                  <a:sym typeface="Century Gothic"/>
                </a:rPr>
                <a:t>Wavelength</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E0FC"/>
        </a:solidFill>
      </p:bgPr>
    </p:bg>
    <p:spTree>
      <p:nvGrpSpPr>
        <p:cNvPr id="449" name="Shape 449"/>
        <p:cNvGrpSpPr/>
        <p:nvPr/>
      </p:nvGrpSpPr>
      <p:grpSpPr>
        <a:xfrm>
          <a:off x="0" y="0"/>
          <a:ext cx="0" cy="0"/>
          <a:chOff x="0" y="0"/>
          <a:chExt cx="0" cy="0"/>
        </a:xfrm>
      </p:grpSpPr>
      <p:sp>
        <p:nvSpPr>
          <p:cNvPr id="450" name="Google Shape;450;p9"/>
          <p:cNvSpPr txBox="1"/>
          <p:nvPr>
            <p:ph type="title"/>
          </p:nvPr>
        </p:nvSpPr>
        <p:spPr>
          <a:xfrm>
            <a:off x="866441" y="4961454"/>
            <a:ext cx="6422004" cy="566738"/>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lt1"/>
              </a:buClr>
              <a:buSzPts val="2400"/>
              <a:buFont typeface="Century Gothic"/>
              <a:buNone/>
            </a:pPr>
            <a:r>
              <a:rPr lang="en-US"/>
              <a:t>Visible parameters of the sound wave</a:t>
            </a:r>
            <a:endParaRPr/>
          </a:p>
        </p:txBody>
      </p:sp>
      <p:pic>
        <p:nvPicPr>
          <p:cNvPr id="451" name="Google Shape;451;p9"/>
          <p:cNvPicPr preferRelativeResize="0"/>
          <p:nvPr>
            <p:ph idx="2" type="pic"/>
          </p:nvPr>
        </p:nvPicPr>
        <p:blipFill rotWithShape="1">
          <a:blip r:embed="rId3">
            <a:alphaModFix/>
          </a:blip>
          <a:srcRect b="0" l="0" r="0" t="0"/>
          <a:stretch/>
        </p:blipFill>
        <p:spPr>
          <a:xfrm>
            <a:off x="1752600" y="106588"/>
            <a:ext cx="5345414" cy="4361154"/>
          </a:xfrm>
          <a:prstGeom prst="roundRect">
            <a:avLst>
              <a:gd fmla="val 1858" name="adj"/>
            </a:avLst>
          </a:prstGeom>
          <a:noFill/>
          <a:ln>
            <a:noFill/>
          </a:ln>
          <a:effectLst>
            <a:outerShdw blurRad="50800" rotWithShape="0" algn="tl" dir="5400000" dist="50800">
              <a:srgbClr val="000000">
                <a:alpha val="42745"/>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2010-06-30T16:32:10Z</dcterms:created>
  <dc:creator>GTC</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0x0101003BCD649E082A6D408757A4E9A2C25346</vt:lpwstr>
  </property>
</Properties>
</file>